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7315200" cy="96012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928">
          <p15:clr>
            <a:srgbClr val="A4A3A4"/>
          </p15:clr>
        </p15:guide>
        <p15:guide id="4" pos="2832">
          <p15:clr>
            <a:srgbClr val="A4A3A4"/>
          </p15:clr>
        </p15:guide>
        <p15:guide id="5" orient="horz" pos="708">
          <p15:clr>
            <a:srgbClr val="A4A3A4"/>
          </p15:clr>
        </p15:guide>
        <p15:guide id="6" pos="288">
          <p15:clr>
            <a:srgbClr val="A4A3A4"/>
          </p15:clr>
        </p15:guide>
        <p15:guide id="7" pos="5472">
          <p15:clr>
            <a:srgbClr val="A4A3A4"/>
          </p15:clr>
        </p15:guide>
        <p15:guide id="8" orient="horz" pos="228">
          <p15:clr>
            <a:srgbClr val="A4A3A4"/>
          </p15:clr>
        </p15:guide>
        <p15:guide id="9" orient="horz" pos="2772">
          <p15:clr>
            <a:srgbClr val="A4A3A4"/>
          </p15:clr>
        </p15:guide>
        <p15:guide id="10" orient="horz" pos="1044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i8HiYP4eRT1AdjdoCYxHLg7pSM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ichael Lennox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928"/>
        <p:guide pos="2832"/>
        <p:guide pos="708" orient="horz"/>
        <p:guide pos="288"/>
        <p:guide pos="5472"/>
        <p:guide pos="228" orient="horz"/>
        <p:guide pos="2772" orient="horz"/>
        <p:guide pos="104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9-07T15:59:51.756">
    <p:pos x="0" y="0"/>
    <p:text>@Filiberto.deCal@scouting.org 
Because this is an image, I cannot edit it - so I am assigning to you.
_Assigned to filiberto.decal@scouting.org_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qmhPlo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19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c671b8c4e_0_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37c671b8c4e_0_4:notes"/>
          <p:cNvSpPr/>
          <p:nvPr>
            <p:ph idx="2" type="sldImg"/>
          </p:nvPr>
        </p:nvSpPr>
        <p:spPr>
          <a:xfrm>
            <a:off x="457200" y="720725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361730e31_0_0:notes"/>
          <p:cNvSpPr/>
          <p:nvPr>
            <p:ph idx="2" type="sldImg"/>
          </p:nvPr>
        </p:nvSpPr>
        <p:spPr>
          <a:xfrm>
            <a:off x="457200" y="720725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2f361730e31_0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g2f361730e31_0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c3cd07d6c_0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31c3cd07d6c_0_0:notes"/>
          <p:cNvSpPr/>
          <p:nvPr>
            <p:ph idx="2" type="sldImg"/>
          </p:nvPr>
        </p:nvSpPr>
        <p:spPr>
          <a:xfrm>
            <a:off x="457200" y="720725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90e18bde0_5_17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3790e18bde0_5_171:notes"/>
          <p:cNvSpPr/>
          <p:nvPr>
            <p:ph idx="2" type="sldImg"/>
          </p:nvPr>
        </p:nvSpPr>
        <p:spPr>
          <a:xfrm>
            <a:off x="457200" y="720725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90e18bde0_5_46:notes"/>
          <p:cNvSpPr/>
          <p:nvPr>
            <p:ph idx="2" type="sldImg"/>
          </p:nvPr>
        </p:nvSpPr>
        <p:spPr>
          <a:xfrm>
            <a:off x="457200" y="720725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3790e18bde0_5_4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3790e18bde0_5_4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90e18bde0_5_52:notes"/>
          <p:cNvSpPr/>
          <p:nvPr>
            <p:ph idx="2" type="sldImg"/>
          </p:nvPr>
        </p:nvSpPr>
        <p:spPr>
          <a:xfrm>
            <a:off x="457200" y="720725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790e18bde0_5_5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3790e18bde0_5_5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title"/>
          </p:nvPr>
        </p:nvSpPr>
        <p:spPr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body"/>
          </p:nvPr>
        </p:nvSpPr>
        <p:spPr>
          <a:xfrm>
            <a:off x="457200" y="12001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/>
          <p:nvPr>
            <p:ph type="title"/>
          </p:nvPr>
        </p:nvSpPr>
        <p:spPr>
          <a:xfrm>
            <a:off x="457201" y="400050"/>
            <a:ext cx="3008313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" type="body"/>
          </p:nvPr>
        </p:nvSpPr>
        <p:spPr>
          <a:xfrm>
            <a:off x="3575050" y="400050"/>
            <a:ext cx="5111750" cy="4000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35"/>
          <p:cNvSpPr txBox="1"/>
          <p:nvPr>
            <p:ph idx="2" type="body"/>
          </p:nvPr>
        </p:nvSpPr>
        <p:spPr>
          <a:xfrm>
            <a:off x="457201" y="1076326"/>
            <a:ext cx="3008313" cy="332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6"/>
          <p:cNvSpPr txBox="1"/>
          <p:nvPr>
            <p:ph idx="1" type="body"/>
          </p:nvPr>
        </p:nvSpPr>
        <p:spPr>
          <a:xfrm>
            <a:off x="1792288" y="4025503"/>
            <a:ext cx="5486400" cy="432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type="title"/>
          </p:nvPr>
        </p:nvSpPr>
        <p:spPr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" type="body"/>
          </p:nvPr>
        </p:nvSpPr>
        <p:spPr>
          <a:xfrm rot="5400000">
            <a:off x="2971800" y="-1314450"/>
            <a:ext cx="3200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/>
          <p:nvPr>
            <p:ph type="title"/>
          </p:nvPr>
        </p:nvSpPr>
        <p:spPr>
          <a:xfrm rot="5400000">
            <a:off x="5657850" y="1371601"/>
            <a:ext cx="4000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" type="body"/>
          </p:nvPr>
        </p:nvSpPr>
        <p:spPr>
          <a:xfrm rot="5400000">
            <a:off x="1466850" y="-609599"/>
            <a:ext cx="4000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461b9af83_1_3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33461b9af83_1_3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3" name="Google Shape;63;g33461b9af83_1_3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4" name="Google Shape;64;g33461b9af83_1_3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/>
          <p:nvPr>
            <p:ph type="ctrTitle"/>
          </p:nvPr>
        </p:nvSpPr>
        <p:spPr>
          <a:xfrm>
            <a:off x="685800" y="1212057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" type="subTitle"/>
          </p:nvPr>
        </p:nvSpPr>
        <p:spPr>
          <a:xfrm>
            <a:off x="1371600" y="2528888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/>
          <p:nvPr>
            <p:ph type="title"/>
          </p:nvPr>
        </p:nvSpPr>
        <p:spPr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32"/>
          <p:cNvSpPr txBox="1"/>
          <p:nvPr>
            <p:ph idx="2" type="body"/>
          </p:nvPr>
        </p:nvSpPr>
        <p:spPr>
          <a:xfrm>
            <a:off x="457200" y="1631157"/>
            <a:ext cx="4040188" cy="2769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32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32"/>
          <p:cNvSpPr txBox="1"/>
          <p:nvPr>
            <p:ph idx="4" type="body"/>
          </p:nvPr>
        </p:nvSpPr>
        <p:spPr>
          <a:xfrm>
            <a:off x="4645026" y="1631157"/>
            <a:ext cx="4041775" cy="2769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/>
          <p:nvPr>
            <p:ph type="title"/>
          </p:nvPr>
        </p:nvSpPr>
        <p:spPr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type="title"/>
          </p:nvPr>
        </p:nvSpPr>
        <p:spPr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" type="body"/>
          </p:nvPr>
        </p:nvSpPr>
        <p:spPr>
          <a:xfrm>
            <a:off x="457200" y="1200151"/>
            <a:ext cx="4038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29"/>
          <p:cNvSpPr txBox="1"/>
          <p:nvPr>
            <p:ph idx="2" type="body"/>
          </p:nvPr>
        </p:nvSpPr>
        <p:spPr>
          <a:xfrm>
            <a:off x="4648200" y="1200151"/>
            <a:ext cx="4038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f190459a08_0_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g1f190459a08_0_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g1f190459a08_0_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Title and Content">
  <p:cSld name="08 Title and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457200" y="1352550"/>
            <a:ext cx="7086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28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28"/>
          <p:cNvSpPr txBox="1"/>
          <p:nvPr>
            <p:ph type="title"/>
          </p:nvPr>
        </p:nvSpPr>
        <p:spPr>
          <a:xfrm>
            <a:off x="457200" y="590550"/>
            <a:ext cx="7086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457200" y="12001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/>
          <p:nvPr/>
        </p:nvSpPr>
        <p:spPr>
          <a:xfrm>
            <a:off x="0" y="4972050"/>
            <a:ext cx="9144000" cy="171450"/>
          </a:xfrm>
          <a:custGeom>
            <a:rect b="b" l="l" r="r" t="t"/>
            <a:pathLst>
              <a:path extrusionOk="0" h="990600" w="9144000">
                <a:moveTo>
                  <a:pt x="0" y="0"/>
                </a:moveTo>
                <a:lnTo>
                  <a:pt x="4607626" y="215735"/>
                </a:lnTo>
                <a:lnTo>
                  <a:pt x="9144000" y="0"/>
                </a:lnTo>
                <a:lnTo>
                  <a:pt x="9144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003F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01000" y="4686300"/>
            <a:ext cx="822857" cy="10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4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amazingadityab@gmail.com" TargetMode="External"/><Relationship Id="rId4" Type="http://schemas.openxmlformats.org/officeDocument/2006/relationships/hyperlink" Target="mailto:shannoncarrollggac@gmail.com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hyperlink" Target="https://yerbabuena.goldengatescouting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forms/d/e/1FAIpQLSeimsXtl8y1g8ov9pOUWdL7usfQ9lv2jlI034aMEQvBeOgGZw/viewform?usp=sf_link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winvalley.ggacbsa.org/" TargetMode="External"/><Relationship Id="rId4" Type="http://schemas.openxmlformats.org/officeDocument/2006/relationships/hyperlink" Target="https://twinvalley.ggacbsa.org/" TargetMode="External"/><Relationship Id="rId9" Type="http://schemas.openxmlformats.org/officeDocument/2006/relationships/hyperlink" Target="https://twinvalley.ggacbsa.org/roundtable/" TargetMode="External"/><Relationship Id="rId5" Type="http://schemas.openxmlformats.org/officeDocument/2006/relationships/hyperlink" Target="https://twinvalley.ggacbsa.org/" TargetMode="External"/><Relationship Id="rId6" Type="http://schemas.openxmlformats.org/officeDocument/2006/relationships/hyperlink" Target="https://twinvalley.ggacbsa.org/" TargetMode="External"/><Relationship Id="rId7" Type="http://schemas.openxmlformats.org/officeDocument/2006/relationships/hyperlink" Target="https://twinvalley.ggacbsa.org/" TargetMode="External"/><Relationship Id="rId8" Type="http://schemas.openxmlformats.org/officeDocument/2006/relationships/hyperlink" Target="https://twinvalley.ggacbsa.or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075" y="411925"/>
            <a:ext cx="8201826" cy="43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T-Shirt Club</a:t>
            </a:r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457200" y="1200150"/>
            <a:ext cx="4038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Be in the room where it happens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C</a:t>
            </a:r>
            <a:r>
              <a:rPr lang="en-US" sz="2800"/>
              <a:t>hange into a t-shirt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and see you there!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925" y="1843046"/>
            <a:ext cx="19812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5275675" y="3863509"/>
            <a:ext cx="33177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4805 Hacienda Dr, Dublin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5275675" y="1291759"/>
            <a:ext cx="33177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month, let’s try…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c671b8c4e_0_4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SPOTLIGHT</a:t>
            </a:r>
            <a:endParaRPr/>
          </a:p>
        </p:txBody>
      </p:sp>
      <p:sp>
        <p:nvSpPr>
          <p:cNvPr id="145" name="Google Shape;145;g37c671b8c4e_0_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US"/>
              <a:t>Really Fun Stuff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361730e31_0_0"/>
          <p:cNvSpPr txBox="1"/>
          <p:nvPr>
            <p:ph idx="1" type="body"/>
          </p:nvPr>
        </p:nvSpPr>
        <p:spPr>
          <a:xfrm>
            <a:off x="3809650" y="1504950"/>
            <a:ext cx="4572000" cy="31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3400">
                <a:solidFill>
                  <a:srgbClr val="980000"/>
                </a:solidFill>
              </a:rPr>
              <a:t>Aditya Bakhandi</a:t>
            </a:r>
            <a:endParaRPr b="1" sz="34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amazingadityab@gmail.com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Chapter Chief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3400">
                <a:solidFill>
                  <a:srgbClr val="980000"/>
                </a:solidFill>
              </a:rPr>
              <a:t>Shannon Carroll</a:t>
            </a:r>
            <a:endParaRPr b="1" sz="34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shannoncarrollggac@gmail.com</a:t>
            </a:r>
            <a:r>
              <a:rPr lang="en-US" sz="2400"/>
              <a:t>  Chapter Advisor</a:t>
            </a:r>
            <a:endParaRPr/>
          </a:p>
        </p:txBody>
      </p:sp>
      <p:pic>
        <p:nvPicPr>
          <p:cNvPr id="76" name="Google Shape;76;g2f361730e3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4675" y="1604300"/>
            <a:ext cx="1912524" cy="19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2f361730e31_0_0"/>
          <p:cNvSpPr txBox="1"/>
          <p:nvPr>
            <p:ph type="title"/>
          </p:nvPr>
        </p:nvSpPr>
        <p:spPr>
          <a:xfrm>
            <a:off x="457200" y="247650"/>
            <a:ext cx="82296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Seunen Paschengink Contacts</a:t>
            </a:r>
            <a:endParaRPr/>
          </a:p>
        </p:txBody>
      </p:sp>
      <p:pic>
        <p:nvPicPr>
          <p:cNvPr id="78" name="Google Shape;78;g2f361730e31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8936" y="3620657"/>
            <a:ext cx="2044001" cy="92218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361730e31_0_0"/>
          <p:cNvSpPr txBox="1"/>
          <p:nvPr/>
        </p:nvSpPr>
        <p:spPr>
          <a:xfrm>
            <a:off x="1054050" y="4646675"/>
            <a:ext cx="703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***please remember to use YPT protocol when communicating with youth members***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2f361730e31_0_0"/>
          <p:cNvSpPr txBox="1"/>
          <p:nvPr/>
        </p:nvSpPr>
        <p:spPr>
          <a:xfrm>
            <a:off x="1514700" y="758550"/>
            <a:ext cx="611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https://yerbabuena.goldengatescouting.org/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685800" y="2727766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Twin Valley Roundtable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371600" y="3849141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August 28, 2025</a:t>
            </a:r>
            <a:endParaRPr/>
          </a:p>
        </p:txBody>
      </p:sp>
      <p:pic>
        <p:nvPicPr>
          <p:cNvPr descr="A picture containing game&#10;&#10;Description automatically generated"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4777" y="57150"/>
            <a:ext cx="2654446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c3cd07d6c_0_0"/>
          <p:cNvSpPr txBox="1"/>
          <p:nvPr>
            <p:ph type="title"/>
          </p:nvPr>
        </p:nvSpPr>
        <p:spPr>
          <a:xfrm>
            <a:off x="457200" y="257100"/>
            <a:ext cx="82296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Please Sign-in</a:t>
            </a:r>
            <a:endParaRPr sz="2600">
              <a:solidFill>
                <a:srgbClr val="C00000"/>
              </a:solidFill>
            </a:endParaRPr>
          </a:p>
        </p:txBody>
      </p:sp>
      <p:sp>
        <p:nvSpPr>
          <p:cNvPr id="93" name="Google Shape;93;g31c3cd07d6c_0_0"/>
          <p:cNvSpPr txBox="1"/>
          <p:nvPr>
            <p:ph idx="1" type="body"/>
          </p:nvPr>
        </p:nvSpPr>
        <p:spPr>
          <a:xfrm>
            <a:off x="3796750" y="1245200"/>
            <a:ext cx="5159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00FF"/>
                </a:solidFill>
              </a:rPr>
              <a:t>Network:</a:t>
            </a:r>
            <a:r>
              <a:rPr lang="en-US"/>
              <a:t>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0000FF"/>
                </a:solidFill>
              </a:rPr>
              <a:t>Password:</a:t>
            </a:r>
            <a:r>
              <a:rPr lang="en-US"/>
              <a:t> 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94" name="Google Shape;94;g31c3cd07d6c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50" y="1056350"/>
            <a:ext cx="3830300" cy="38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idx="1" type="body"/>
          </p:nvPr>
        </p:nvSpPr>
        <p:spPr>
          <a:xfrm>
            <a:off x="457200" y="12001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Tonight’s slides are available online at: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4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5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6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 u="sng">
              <a:solidFill>
                <a:schemeClr val="hlink"/>
              </a:solidFill>
              <a:hlinkClick r:id="rId7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8"/>
              </a:rPr>
              <a:t>https://twinvalley.ggacbsa.org/</a:t>
            </a:r>
            <a:r>
              <a:rPr lang="en-US" sz="2000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0" name="Google Shape;100;p3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37021" y="1815510"/>
            <a:ext cx="4869958" cy="258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>
            <p:ph type="title"/>
          </p:nvPr>
        </p:nvSpPr>
        <p:spPr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Welcome to Roundtable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90e18bde0_5_171"/>
          <p:cNvSpPr txBox="1"/>
          <p:nvPr>
            <p:ph type="ctrTitle"/>
          </p:nvPr>
        </p:nvSpPr>
        <p:spPr>
          <a:xfrm>
            <a:off x="685800" y="2727766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District’s Updates</a:t>
            </a:r>
            <a:endParaRPr/>
          </a:p>
        </p:txBody>
      </p:sp>
      <p:sp>
        <p:nvSpPr>
          <p:cNvPr id="107" name="Google Shape;107;g3790e18bde0_5_171"/>
          <p:cNvSpPr txBox="1"/>
          <p:nvPr>
            <p:ph idx="1" type="subTitle"/>
          </p:nvPr>
        </p:nvSpPr>
        <p:spPr>
          <a:xfrm>
            <a:off x="1371600" y="3849141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September 11, 2025</a:t>
            </a:r>
            <a:endParaRPr/>
          </a:p>
        </p:txBody>
      </p:sp>
      <p:pic>
        <p:nvPicPr>
          <p:cNvPr descr="A picture containing game&#10;&#10;Description automatically generated" id="108" name="Google Shape;108;g3790e18bde0_5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4777" y="57150"/>
            <a:ext cx="2654445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90e18bde0_5_46"/>
          <p:cNvSpPr txBox="1"/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790e18bde0_5_46"/>
          <p:cNvSpPr txBox="1"/>
          <p:nvPr>
            <p:ph idx="1" type="body"/>
          </p:nvPr>
        </p:nvSpPr>
        <p:spPr>
          <a:xfrm>
            <a:off x="457200" y="12001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6" name="Google Shape;116;g3790e18bde0_5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90e18bde0_5_52"/>
          <p:cNvSpPr txBox="1"/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3790e18bde0_5_52"/>
          <p:cNvSpPr txBox="1"/>
          <p:nvPr>
            <p:ph idx="1" type="body"/>
          </p:nvPr>
        </p:nvSpPr>
        <p:spPr>
          <a:xfrm>
            <a:off x="457200" y="12001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4" name="Google Shape;124;g3790e18bde0_5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ACTIVITIES AND EVENTS</a:t>
            </a:r>
            <a:endParaRPr/>
          </a:p>
        </p:txBody>
      </p:sp>
      <p:sp>
        <p:nvSpPr>
          <p:cNvPr id="130" name="Google Shape;130;p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US"/>
              <a:t>Really Fun Stuff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2014-09-24T15:50:59Z</dcterms:created>
  <dc:creator>Peter Zischka</dc:creator>
</cp:coreProperties>
</file>