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860" r:id="rId3"/>
    <p:sldId id="1027" r:id="rId4"/>
    <p:sldId id="1093" r:id="rId5"/>
    <p:sldId id="1084" r:id="rId6"/>
    <p:sldId id="1092" r:id="rId7"/>
    <p:sldId id="1078" r:id="rId8"/>
    <p:sldId id="996" r:id="rId9"/>
    <p:sldId id="1082" r:id="rId10"/>
    <p:sldId id="1085" r:id="rId11"/>
    <p:sldId id="1067" r:id="rId12"/>
    <p:sldId id="1045" r:id="rId13"/>
    <p:sldId id="1075" r:id="rId14"/>
    <p:sldId id="1071" r:id="rId15"/>
    <p:sldId id="1086" r:id="rId16"/>
    <p:sldId id="1090" r:id="rId17"/>
    <p:sldId id="1073" r:id="rId18"/>
    <p:sldId id="1088" r:id="rId19"/>
    <p:sldId id="1091" r:id="rId20"/>
    <p:sldId id="1089" r:id="rId21"/>
    <p:sldId id="1064" r:id="rId22"/>
    <p:sldId id="1049" r:id="rId23"/>
    <p:sldId id="1050" r:id="rId24"/>
    <p:sldId id="1052" r:id="rId25"/>
    <p:sldId id="924" r:id="rId2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E1126"/>
    <a:srgbClr val="D41A1A"/>
    <a:srgbClr val="E02C0E"/>
    <a:srgbClr val="DC1712"/>
    <a:srgbClr val="E0130E"/>
    <a:srgbClr val="FBDD03"/>
    <a:srgbClr val="666666"/>
    <a:srgbClr val="6D6D6D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>
      <p:cViewPr varScale="1">
        <p:scale>
          <a:sx n="166" d="100"/>
          <a:sy n="166" d="100"/>
        </p:scale>
        <p:origin x="23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196C7A-E375-41BE-A4E1-639D6F40AFD4}" type="datetimeFigureOut">
              <a:rPr lang="en-US"/>
              <a:pPr>
                <a:defRPr/>
              </a:pPr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8D0FE2-14F4-4D71-9389-E4CF27C23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Bird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ECAD6-5B3D-4AB4-91FF-623083D228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2057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888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3008313" cy="676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0050"/>
            <a:ext cx="5111750" cy="4000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2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32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00050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4972050"/>
            <a:ext cx="9144000" cy="17145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0600"/>
              <a:gd name="connsiteX1" fmla="*/ 4607626 w 9144000"/>
              <a:gd name="connsiteY1" fmla="*/ 215735 h 990600"/>
              <a:gd name="connsiteX2" fmla="*/ 9144000 w 9144000"/>
              <a:gd name="connsiteY2" fmla="*/ 0 h 990600"/>
              <a:gd name="connsiteX3" fmla="*/ 9144000 w 9144000"/>
              <a:gd name="connsiteY3" fmla="*/ 990600 h 990600"/>
              <a:gd name="connsiteX4" fmla="*/ 0 w 9144000"/>
              <a:gd name="connsiteY4" fmla="*/ 990600 h 990600"/>
              <a:gd name="connsiteX5" fmla="*/ 0 w 9144000"/>
              <a:gd name="connsiteY5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90600">
                <a:moveTo>
                  <a:pt x="0" y="0"/>
                </a:moveTo>
                <a:lnTo>
                  <a:pt x="4607626" y="215735"/>
                </a:lnTo>
                <a:lnTo>
                  <a:pt x="9144000" y="0"/>
                </a:lnTo>
                <a:lnTo>
                  <a:pt x="9144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4686300"/>
            <a:ext cx="822857" cy="1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023-54400-14151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2vroundtable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ggacbsa.org/wp-content/uploads/2022/02/GGAC-Cit-in-Society-MB-roll-out_update_FDekovic_14Feb2022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gacbsa.org/jambore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sj2023.u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023-NYLT202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023-5600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scoutingevent.com/023-goodturn22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32272336?title=0&amp;byline=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672432911?h=6910305755&amp;app_id=12296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2vroundtable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training.scouting.org/catalo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phil.weiss.email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6622"/>
            <a:ext cx="7772400" cy="1102519"/>
          </a:xfrm>
        </p:spPr>
        <p:txBody>
          <a:bodyPr/>
          <a:lstStyle/>
          <a:p>
            <a:r>
              <a:rPr lang="en-US" dirty="0"/>
              <a:t>Twin Valley Roundtable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5662"/>
            <a:ext cx="6400800" cy="533400"/>
          </a:xfrm>
        </p:spPr>
        <p:txBody>
          <a:bodyPr/>
          <a:lstStyle/>
          <a:p>
            <a:r>
              <a:rPr lang="en-US" dirty="0"/>
              <a:t>March 10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pic>
        <p:nvPicPr>
          <p:cNvPr id="11" name="Picture 10" descr="A picture containing gam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452"/>
            <a:ext cx="2929045" cy="2929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20" y="304800"/>
            <a:ext cx="1546698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0050"/>
            <a:ext cx="8229600" cy="1181100"/>
          </a:xfrm>
        </p:spPr>
        <p:txBody>
          <a:bodyPr/>
          <a:lstStyle/>
          <a:p>
            <a:r>
              <a:rPr lang="en-US" dirty="0"/>
              <a:t>Golden Gate Area Council</a:t>
            </a:r>
            <a:br>
              <a:rPr lang="en-US" dirty="0"/>
            </a:br>
            <a:r>
              <a:rPr lang="en-US" dirty="0"/>
              <a:t>Volunteer Celebration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971800"/>
          </a:xfrm>
        </p:spPr>
        <p:txBody>
          <a:bodyPr/>
          <a:lstStyle/>
          <a:p>
            <a:r>
              <a:rPr lang="en-US" dirty="0"/>
              <a:t>Saturday, April 2</a:t>
            </a:r>
          </a:p>
          <a:p>
            <a:r>
              <a:rPr lang="en-US" dirty="0"/>
              <a:t>Doors Open at 2pm, Program Commences Soon After</a:t>
            </a:r>
          </a:p>
          <a:p>
            <a:r>
              <a:rPr lang="en-US" dirty="0"/>
              <a:t>Hosted at the Alameda County Fairgrounds</a:t>
            </a:r>
          </a:p>
          <a:p>
            <a:r>
              <a:rPr lang="en-US" dirty="0"/>
              <a:t>$45 per attendee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790950"/>
            <a:ext cx="1143000" cy="11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2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950"/>
            <a:ext cx="8229600" cy="663179"/>
          </a:xfrm>
        </p:spPr>
        <p:txBody>
          <a:bodyPr/>
          <a:lstStyle/>
          <a:p>
            <a:r>
              <a:rPr lang="en-US" dirty="0"/>
              <a:t>Wood Badge –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61"/>
            <a:ext cx="8442318" cy="2339905"/>
          </a:xfrm>
        </p:spPr>
        <p:txBody>
          <a:bodyPr/>
          <a:lstStyle/>
          <a:p>
            <a:r>
              <a:rPr lang="en-US" dirty="0">
                <a:solidFill>
                  <a:srgbClr val="515354"/>
                </a:solidFill>
                <a:latin typeface="Roboto"/>
              </a:rPr>
              <a:t>March 25-27 at Camp Herms</a:t>
            </a:r>
          </a:p>
          <a:p>
            <a:r>
              <a:rPr lang="en-US" dirty="0">
                <a:solidFill>
                  <a:srgbClr val="515354"/>
                </a:solidFill>
                <a:latin typeface="Roboto"/>
              </a:rPr>
              <a:t>April 22-24 at Rancho Los </a:t>
            </a:r>
            <a:r>
              <a:rPr lang="en-US" dirty="0" err="1">
                <a:solidFill>
                  <a:srgbClr val="515354"/>
                </a:solidFill>
                <a:latin typeface="Roboto"/>
              </a:rPr>
              <a:t>Mochos</a:t>
            </a:r>
            <a:endParaRPr lang="en-US" dirty="0">
              <a:solidFill>
                <a:srgbClr val="515354"/>
              </a:solidFill>
              <a:latin typeface="Roboto"/>
            </a:endParaRPr>
          </a:p>
          <a:p>
            <a:r>
              <a:rPr lang="en-US" dirty="0">
                <a:solidFill>
                  <a:srgbClr val="515354"/>
                </a:solidFill>
                <a:latin typeface="Roboto"/>
              </a:rPr>
              <a:t>Cost: $325</a:t>
            </a:r>
          </a:p>
          <a:p>
            <a:r>
              <a:rPr lang="en-US" dirty="0">
                <a:solidFill>
                  <a:srgbClr val="515354"/>
                </a:solidFill>
                <a:latin typeface="Roboto"/>
              </a:rPr>
              <a:t>Contact: </a:t>
            </a:r>
            <a:r>
              <a:rPr lang="en-US" dirty="0" err="1">
                <a:solidFill>
                  <a:srgbClr val="515354"/>
                </a:solidFill>
                <a:latin typeface="Roboto"/>
              </a:rPr>
              <a:t>Fydra</a:t>
            </a:r>
            <a:r>
              <a:rPr lang="en-US" dirty="0">
                <a:solidFill>
                  <a:srgbClr val="515354"/>
                </a:solidFill>
                <a:latin typeface="Roboto"/>
              </a:rPr>
              <a:t> Muck (</a:t>
            </a:r>
            <a:r>
              <a:rPr lang="en-US" sz="2800" dirty="0">
                <a:solidFill>
                  <a:srgbClr val="515354"/>
                </a:solidFill>
                <a:latin typeface="Roboto"/>
              </a:rPr>
              <a:t>maihaa1@gmail.com)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2925" y="802482"/>
            <a:ext cx="414575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BSA’s premiere Adult Leadership Training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238" y="4171950"/>
            <a:ext cx="777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15354"/>
                </a:solidFill>
                <a:latin typeface="Roboto"/>
              </a:rPr>
              <a:t>Scouters learn valuable tools such as listening, communicating, conflict management, project planning and leading change.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8889" r="15926" b="14444"/>
          <a:stretch/>
        </p:blipFill>
        <p:spPr>
          <a:xfrm>
            <a:off x="6934200" y="279950"/>
            <a:ext cx="2057400" cy="192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90" y="2299872"/>
            <a:ext cx="1094581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505827">
            <a:off x="-489619" y="1408695"/>
            <a:ext cx="923997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Cancelled</a:t>
            </a:r>
          </a:p>
        </p:txBody>
      </p:sp>
    </p:spTree>
    <p:extLst>
      <p:ext uri="{BB962C8B-B14F-4D97-AF65-F5344CB8AC3E}">
        <p14:creationId xmlns:p14="http://schemas.microsoft.com/office/powerpoint/2010/main" val="43405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3" b="29351"/>
          <a:stretch/>
        </p:blipFill>
        <p:spPr bwMode="auto">
          <a:xfrm>
            <a:off x="5334000" y="775656"/>
            <a:ext cx="36671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n-US" dirty="0"/>
              <a:t>Cub Scouts</a:t>
            </a:r>
          </a:p>
          <a:p>
            <a:pPr marL="514350" indent="-514350">
              <a:buAutoNum type="arabicPeriod"/>
            </a:pPr>
            <a:r>
              <a:rPr lang="en-US" dirty="0"/>
              <a:t>Scouts BSA</a:t>
            </a:r>
          </a:p>
          <a:p>
            <a:pPr marL="514350" indent="-514350">
              <a:buAutoNum type="arabicPeriod"/>
            </a:pPr>
            <a:r>
              <a:rPr lang="en-US" dirty="0"/>
              <a:t>Eagle Path</a:t>
            </a:r>
          </a:p>
        </p:txBody>
      </p:sp>
      <p:pic>
        <p:nvPicPr>
          <p:cNvPr id="7" name="Picture 6" descr="A picture containing gam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99" y="2114550"/>
            <a:ext cx="2929045" cy="29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Citizenship in the Society (CIS)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1400"/>
          </a:xfrm>
        </p:spPr>
        <p:txBody>
          <a:bodyPr/>
          <a:lstStyle/>
          <a:p>
            <a:r>
              <a:rPr lang="en-US" dirty="0"/>
              <a:t>Merit Badge Councilor Training is required for this badge</a:t>
            </a:r>
          </a:p>
          <a:p>
            <a:pPr lvl="1"/>
            <a:r>
              <a:rPr lang="en-US" dirty="0"/>
              <a:t>Submit candidate names to </a:t>
            </a:r>
            <a:r>
              <a:rPr lang="en-US" dirty="0">
                <a:hlinkClick r:id="rId2"/>
              </a:rPr>
              <a:t>2vroundtable@gmail.com</a:t>
            </a:r>
            <a:endParaRPr lang="en-US" dirty="0"/>
          </a:p>
          <a:p>
            <a:r>
              <a:rPr lang="en-US" dirty="0"/>
              <a:t>Training Dates:</a:t>
            </a:r>
          </a:p>
          <a:p>
            <a:pPr lvl="1"/>
            <a:r>
              <a:rPr lang="en-US" dirty="0"/>
              <a:t>Friday, Mar 18, 2022, 7:00 PM</a:t>
            </a:r>
          </a:p>
          <a:p>
            <a:pPr lvl="1"/>
            <a:r>
              <a:rPr lang="en-US" dirty="0"/>
              <a:t>Friday, Apr 15, 2022, 7:00 PM  </a:t>
            </a:r>
          </a:p>
        </p:txBody>
      </p:sp>
      <p:pic>
        <p:nvPicPr>
          <p:cNvPr id="1026" name="Picture 2" descr="Introducing Citizenship in Society, the BSA&amp;#39;s newest merit bad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8607" r="11167" b="9628"/>
          <a:stretch/>
        </p:blipFill>
        <p:spPr bwMode="auto">
          <a:xfrm>
            <a:off x="0" y="285750"/>
            <a:ext cx="990600" cy="9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296399"/>
            <a:ext cx="1676400" cy="16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63179"/>
          </a:xfrm>
        </p:spPr>
        <p:txBody>
          <a:bodyPr/>
          <a:lstStyle/>
          <a:p>
            <a:r>
              <a:rPr lang="en-US" dirty="0"/>
              <a:t>Camporee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61950"/>
            <a:ext cx="23241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2800350"/>
            <a:ext cx="1743075" cy="20858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0015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Theme: Mission Impossible </a:t>
            </a:r>
          </a:p>
          <a:p>
            <a:r>
              <a:rPr lang="en-US" dirty="0"/>
              <a:t>Date: May 13-15</a:t>
            </a:r>
          </a:p>
          <a:p>
            <a:r>
              <a:rPr lang="en-US" dirty="0"/>
              <a:t>Location: Rancho Los </a:t>
            </a:r>
            <a:r>
              <a:rPr lang="en-US" dirty="0" err="1"/>
              <a:t>Mochos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Jamboree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 19-28, 2023 </a:t>
            </a:r>
          </a:p>
          <a:p>
            <a:r>
              <a:rPr lang="en-US" dirty="0"/>
              <a:t>Summit Bechtel Reserve, West Virginia</a:t>
            </a:r>
          </a:p>
          <a:p>
            <a:r>
              <a:rPr lang="en-US" dirty="0"/>
              <a:t>10 days of activities</a:t>
            </a:r>
          </a:p>
          <a:p>
            <a:r>
              <a:rPr lang="en-US" dirty="0"/>
              <a:t>$3,900 for Jamboree</a:t>
            </a:r>
          </a:p>
          <a:p>
            <a:r>
              <a:rPr lang="en-US" dirty="0"/>
              <a:t>The Council’s contingent will be 150 Scouts and Leaders</a:t>
            </a:r>
          </a:p>
        </p:txBody>
      </p:sp>
      <p:pic>
        <p:nvPicPr>
          <p:cNvPr id="2050" name="Picture 2" descr="Jamboree 2023 emb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9550"/>
            <a:ext cx="1584648" cy="16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156" y="2190750"/>
            <a:ext cx="1435673" cy="14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76804"/>
            <a:ext cx="3055435" cy="20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World Scout Jamboree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August 1 to August 12, 2023</a:t>
            </a:r>
          </a:p>
          <a:p>
            <a:r>
              <a:rPr lang="en-US" dirty="0" err="1"/>
              <a:t>Saemangeum</a:t>
            </a:r>
            <a:r>
              <a:rPr lang="en-US" dirty="0"/>
              <a:t>, South Korea</a:t>
            </a:r>
          </a:p>
          <a:p>
            <a:r>
              <a:rPr lang="en-US" dirty="0"/>
              <a:t>Youth Participants and Unit Leaders ‐ $6,100</a:t>
            </a:r>
            <a:endParaRPr lang="en-US" i="1" dirty="0"/>
          </a:p>
          <a:p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599" y="2986213"/>
            <a:ext cx="18669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Wilderness First Aid Training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90438" cy="3200400"/>
          </a:xfrm>
        </p:spPr>
        <p:txBody>
          <a:bodyPr/>
          <a:lstStyle/>
          <a:p>
            <a:r>
              <a:rPr lang="en-US" sz="2400" dirty="0"/>
              <a:t>CPR/AED and Wilderness &amp; Remote First Aid Certification</a:t>
            </a:r>
          </a:p>
          <a:p>
            <a:r>
              <a:rPr lang="en-US" sz="2400" dirty="0"/>
              <a:t>Required for High Adventure Activities</a:t>
            </a:r>
          </a:p>
          <a:p>
            <a:r>
              <a:rPr lang="en-US" sz="2400" dirty="0"/>
              <a:t>$145/person 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sz="2400" dirty="0"/>
              <a:t>Camp Herms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a-DK" sz="2000" dirty="0"/>
              <a:t>Apr 2-3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a-DK" sz="2000" dirty="0"/>
              <a:t>June 11-12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a-DK" sz="2000" dirty="0"/>
              <a:t>Sept 10-11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da-DK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571750"/>
            <a:ext cx="18669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4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916570"/>
          </a:xfrm>
        </p:spPr>
        <p:txBody>
          <a:bodyPr/>
          <a:lstStyle/>
          <a:p>
            <a:r>
              <a:rPr lang="en-US" dirty="0"/>
              <a:t>NYLT – New Youth Leadership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18" y="1352550"/>
            <a:ext cx="8229600" cy="3200400"/>
          </a:xfrm>
        </p:spPr>
        <p:txBody>
          <a:bodyPr/>
          <a:lstStyle/>
          <a:p>
            <a:r>
              <a:rPr lang="en-US" dirty="0"/>
              <a:t>First Class Scouts who are at least 13 years of age or Venture Crew members.</a:t>
            </a:r>
          </a:p>
          <a:p>
            <a:r>
              <a:rPr lang="en-US" dirty="0"/>
              <a:t>$375 includes camp fees, meals and course materials</a:t>
            </a:r>
          </a:p>
          <a:p>
            <a:r>
              <a:rPr lang="en-US" dirty="0"/>
              <a:t>June 12 - 18</a:t>
            </a:r>
          </a:p>
          <a:p>
            <a:r>
              <a:rPr lang="en-US" dirty="0"/>
              <a:t>@ Rancho Los </a:t>
            </a:r>
            <a:r>
              <a:rPr lang="en-US" dirty="0" err="1"/>
              <a:t>Mochos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181350"/>
            <a:ext cx="1721734" cy="1721734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121" y="3181350"/>
            <a:ext cx="1812879" cy="17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Turn Weekend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 Camp </a:t>
            </a:r>
            <a:r>
              <a:rPr lang="en-US" dirty="0" err="1"/>
              <a:t>Royaneh</a:t>
            </a:r>
            <a:r>
              <a:rPr lang="en-US" dirty="0"/>
              <a:t> and </a:t>
            </a:r>
            <a:r>
              <a:rPr lang="en-US" dirty="0" err="1"/>
              <a:t>Wente</a:t>
            </a:r>
            <a:r>
              <a:rPr lang="en-US" dirty="0"/>
              <a:t> Scout Reservation</a:t>
            </a:r>
          </a:p>
          <a:p>
            <a:r>
              <a:rPr lang="en-US" dirty="0"/>
              <a:t>April 8 – 10</a:t>
            </a:r>
          </a:p>
          <a:p>
            <a:r>
              <a:rPr lang="en-US" dirty="0"/>
              <a:t>For Troops, Crews and Ships</a:t>
            </a:r>
          </a:p>
          <a:p>
            <a:r>
              <a:rPr lang="en-US" dirty="0"/>
              <a:t>Earn service hours and help</a:t>
            </a:r>
            <a:br>
              <a:rPr lang="en-US" dirty="0"/>
            </a:br>
            <a:r>
              <a:rPr lang="en-US" dirty="0"/>
              <a:t>prep for summer camp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731639"/>
            <a:ext cx="1829848" cy="1143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59398" y="2800350"/>
            <a:ext cx="1473027" cy="1791651"/>
            <a:chOff x="5715000" y="4857750"/>
            <a:chExt cx="1838325" cy="2235965"/>
          </a:xfrm>
        </p:grpSpPr>
        <p:pic>
          <p:nvPicPr>
            <p:cNvPr id="5" name="Picture 4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4857750"/>
              <a:ext cx="1838325" cy="18669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88768" y="6632051"/>
              <a:ext cx="1068754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Wente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64311" y="1933493"/>
            <a:ext cx="1461740" cy="1923405"/>
            <a:chOff x="1962374" y="5010150"/>
            <a:chExt cx="1461740" cy="1923405"/>
          </a:xfrm>
        </p:grpSpPr>
        <p:pic>
          <p:nvPicPr>
            <p:cNvPr id="6" name="Picture 5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2374" y="5010150"/>
              <a:ext cx="1461740" cy="14617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005136" y="6471890"/>
              <a:ext cx="14189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Royaneh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38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663179"/>
          </a:xfrm>
        </p:spPr>
        <p:txBody>
          <a:bodyPr/>
          <a:lstStyle/>
          <a:p>
            <a:r>
              <a:rPr lang="en-US" dirty="0"/>
              <a:t>OPENING</a:t>
            </a:r>
          </a:p>
        </p:txBody>
      </p:sp>
      <p:pic>
        <p:nvPicPr>
          <p:cNvPr id="7" name="432272336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855856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19150"/>
            <a:ext cx="877415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couts BSA Roundtable - Outdoor Ethics">
            <a:hlinkClick r:id="" action="ppaction://media"/>
            <a:extLst>
              <a:ext uri="{FF2B5EF4-FFF2-40B4-BE49-F238E27FC236}">
                <a16:creationId xmlns:a16="http://schemas.microsoft.com/office/drawing/2014/main" id="{0449ABAD-747E-4EF4-9CAF-4DB2795690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78340"/>
            <a:ext cx="219075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63179"/>
          </a:xfrm>
        </p:spPr>
        <p:txBody>
          <a:bodyPr/>
          <a:lstStyle/>
          <a:p>
            <a:r>
              <a:rPr lang="en-US" dirty="0"/>
              <a:t>Hike the Tahoe Rim Trail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8929"/>
            <a:ext cx="8229600" cy="3819174"/>
          </a:xfrm>
        </p:spPr>
        <p:txBody>
          <a:bodyPr/>
          <a:lstStyle/>
          <a:p>
            <a:r>
              <a:rPr lang="en-US" sz="2800" dirty="0"/>
              <a:t>170 miles</a:t>
            </a:r>
          </a:p>
          <a:p>
            <a:r>
              <a:rPr lang="en-US" sz="2800" dirty="0"/>
              <a:t>Hike in 9-12 days</a:t>
            </a:r>
          </a:p>
          <a:p>
            <a:r>
              <a:rPr lang="en-US" sz="2800" dirty="0"/>
              <a:t>Could Hike it in sections</a:t>
            </a:r>
          </a:p>
          <a:p>
            <a:r>
              <a:rPr lang="en-US" sz="2800" dirty="0"/>
              <a:t>Covered so far:</a:t>
            </a:r>
          </a:p>
          <a:p>
            <a:pPr lvl="1"/>
            <a:r>
              <a:rPr lang="en-US" sz="2000" dirty="0"/>
              <a:t>#</a:t>
            </a:r>
            <a:r>
              <a:rPr lang="en-US" sz="1600" dirty="0"/>
              <a:t>1 Mt. Rose to Spooner Summit</a:t>
            </a:r>
          </a:p>
          <a:p>
            <a:pPr lvl="1"/>
            <a:r>
              <a:rPr lang="en-US" sz="1600" dirty="0"/>
              <a:t>#2 Spooner Summit to Star Lake</a:t>
            </a:r>
          </a:p>
          <a:p>
            <a:pPr lvl="1"/>
            <a:r>
              <a:rPr lang="en-US" sz="1600" dirty="0"/>
              <a:t>#3 Star Lake to Big Meadow</a:t>
            </a:r>
          </a:p>
          <a:p>
            <a:pPr lvl="1"/>
            <a:r>
              <a:rPr lang="en-US" sz="1600" dirty="0"/>
              <a:t>#4 Big Meadow to Echo Lake</a:t>
            </a:r>
          </a:p>
          <a:p>
            <a:pPr lvl="1"/>
            <a:r>
              <a:rPr lang="en-US" sz="1600" dirty="0"/>
              <a:t>#5 Echo Lake to Tahoe City</a:t>
            </a:r>
          </a:p>
          <a:p>
            <a:pPr lvl="1"/>
            <a:r>
              <a:rPr lang="en-US" sz="1600" dirty="0"/>
              <a:t>#6 Tahoe City to Brockway Summit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85"/>
          <a:stretch/>
        </p:blipFill>
        <p:spPr>
          <a:xfrm>
            <a:off x="6629400" y="1167653"/>
            <a:ext cx="2514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7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27" y="3409950"/>
            <a:ext cx="2614604" cy="1500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456"/>
            <a:ext cx="9144000" cy="685800"/>
          </a:xfrm>
        </p:spPr>
        <p:txBody>
          <a:bodyPr/>
          <a:lstStyle/>
          <a:p>
            <a:r>
              <a:rPr lang="en-US" sz="3600" dirty="0"/>
              <a:t>#6 Brockway Summit to Mt. Rose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985" y="641837"/>
            <a:ext cx="57372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Length</a:t>
            </a:r>
            <a:r>
              <a:rPr lang="en-US" sz="1400" dirty="0"/>
              <a:t>: 20.2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Duration</a:t>
            </a:r>
            <a:r>
              <a:rPr lang="en-US" sz="1400" dirty="0"/>
              <a:t> 2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Start</a:t>
            </a:r>
            <a:r>
              <a:rPr lang="en-US" sz="1400" dirty="0"/>
              <a:t>: Brockway Summit Trailhead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Camp</a:t>
            </a:r>
            <a:r>
              <a:rPr lang="en-US" sz="1400" dirty="0"/>
              <a:t>: Near a water source or 10 miles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End</a:t>
            </a:r>
            <a:r>
              <a:rPr lang="en-US" sz="1400" dirty="0"/>
              <a:t>: Mt, Rose Trailhead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Details</a:t>
            </a:r>
            <a:r>
              <a:rPr lang="en-U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permit required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Year-round water at Galena Creek Falls, Gray Lake and Frog Pond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Camp at Gray Lake (11 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Attraction</a:t>
            </a:r>
            <a:r>
              <a:rPr lang="en-U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Relay Peak @ 10,338 </a:t>
            </a:r>
            <a:r>
              <a:rPr lang="en-US" sz="1400" dirty="0" err="1"/>
              <a:t>ft</a:t>
            </a:r>
            <a:r>
              <a:rPr lang="en-US" sz="1400" dirty="0"/>
              <a:t>, Highest Point on TRT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Tremendous panoramic views</a:t>
            </a:r>
          </a:p>
        </p:txBody>
      </p:sp>
      <p:sp>
        <p:nvSpPr>
          <p:cNvPr id="6" name="AutoShape 2" descr="data:image/png;base64,iVBORw0KGgoAAAANSUhEUgAAAeEAAAKACAYAAACrCsBsAAAAAXNSR0IArs4c6QAAAARnQU1BAACxjwv8YQUAAP+6SURBVHhehP3Zk1/Ldh/4baCqUFUoFOYZOPNwZ15ecRIpaqIokqLarcmSQx3d0Y6wHeFoP9gPDj85Oo4f/A84HParw+EX/w92uNshk6IGirz3nnvOPSPmeawCCoVCAfD3s/K3gN85lOwsJPZv585h5co1ZubOvef/+n/6b1+urKxMG/fuT/fu3ZsufvnF9OLFi+nHf+1XpwMHDkyLS0vT2tra9Nlnn03Pnj2bnjx+Mq2urk4fvPPutHfvnml9fX06sL5/2nn2vJ4/fLgx7d+/f3q5ZyG/H06L+5am3d3daWV1bdq3b990+97tqv/F9HI6cezodPjgwen+3bvT8+cvpjt37kyr+w9MB5O2d+/eaSltb21t1+/NzYfTy5cvp9XAevjw4enpk61p49Fm0vZMz1L//cB+/PjxKvvo0aNpe+vpdPLkyenIkSNV/vbdWwXrwsJC9XPf8vK0+3xnWkj5PXun6enW4/R173T/1p1p78I0HTywXvkePX46PQ+sB9YOTavrB6fDR05M+w8emp7tvJi2d55ML1LHy+RYTCX6tZArOHe3n1Rbx44fKXzs7Dydnjx5Mgnb29vTTsodOnRo2ru4MC0Hlu2nz6bFxcXC4Z07t6aVpX3TofXV6dHG5vT82U7wlDbzbGnf6nT81Mnp4YPHweWNaWVlKXFlWnixNC0t7p+eP30+ffrpp9O1KxcC5/L0wYdv57oy7VkJ7lNm7eDJac/S4em//1f/fvr3/+Hn08ra/mk55Y0pfNfYJAp79uxJ/55XPzyDx6dPn1a6Pt66fTv92J0OHj40vdh9XnkOrh2oPI8fbVQ924+36rrz7GnBnyqqnmcvnk9Pt59N+xaWagwF/Ucj+rO4vK/a/XZ4mah9oeCbwfrtAD5BHlGbYpftsBO6Ezrfq/yj+F8po96uW3iRR+7BMZ/e5Y2tZ8+DR8/RR7dRdBOcuXaYr0OYv+9yDU89e/FX82sLrvsKj3uSr383nW1tbU2Xvr5Q49a4xtM11vmt/NLSQo3JmdMnpx/96EfTqVMnQss7RcuPwn/oZt/yYvUXXeM39W5sbBSc2lLfzm5oAd3vPKs86P3GzWvT0p6X07lz56ankR9Xrlydzpx9s+6fhyZu3ro+Xb9xIzx3cDqwf63GQlnhwd2NtL08bYU/Xux5Ma2H75/s7kzXr92e7j98ENlyfPrgvfenG9euTUcOHQ6dLU73kr5n397wwPq0d3lh+urytWnrxcJ05MSpyIDF6fHjx9PR4yeDBPQdPC+lXyn3YgH9LE4vF4zdQlCOBvZMu3ueV3ye4dj7POn5sWc3QxKSevky4x249gQxL5KHvJOmHrh+8Sz5nm1NB/Y+m1Yy/sspt/oysAXzS7sZw8g0dLMQ/O0GR88MtTpCcEVH+ZPyIvgcT5q+m2cGjSwtr1Y9chTNgWtGU+7RwTxNfTu8fDn4A8xNI+hCfvf5WfI9nQ8tLxQMz5+nzrQzX7+g3Zf5PQ/ni2fBUdL2pI/zYaQF3he74zqja1f3fmt3MVXrnxakg0P6i9BopQf/6HffvsWq91nklbJwBg6yynUp4+xaOJ/1E50L9B8MKvflha+n/+6/+++mS1euTwcOrk5bkWFr0ZPPMkCerx84XGWeRA5XPaElOKCjhD0BuOAMXNVeyix8771THxEUb54/Pz148GD66quvppXcrx86WAyG4CgRBX7605+GOJ5P77///nTmzOkI/cHMu7vPprt37xWTbW9HAIeYNzYfTWfPnp2OHzsWJU357Y1yuT2tpa6lIGUxnV6MAtrajJIJIOqntJUHpDZ1fm80okF1T/nKayAe3L8/PQ/C9oc5pR87erSQjUkh8lCYUpuXL1+JsNiY3nzrrVLKhEINQto4euRw6hrEspG+37p5e7p77+70JAr5ytUrEQrXohBWA8fB6XT6sm95pYTH/hgUa+trIZAokqfbaS/CajaIC4F3aTHXCNuFIFxb+rW5SWhEgcZQGEbKIDqDcP/B/Rgi96fHaVfftmNg3LxxM4bFHRQfoXR2OhXYKae1GAdbUfB3bt+r+42N+9PtKMP1/QfT96NlfBw6tD79yo9+OL397lvTqbPpcxQasjt09HiMogPTzz/+bPr4k89DoEs1NjUewYu24a4JXX+W8wwxSUPcxliful+IbF/qD49Xvr0pN4Tt08ofdqu8cKQ+Ql7dL0OHCxFIK/uWo6iGESCWAg4sQxAOOISGp3CcdjoS8PJ3lDZ/7TL/qbgn4yVvt9PB+HkOhvngfj7uKcE8YOt2K87qf5Vvlgd9+C3teQQMQ7CD56LnHUuQ5Nqh6+u4d06pi9I6X5er9NTTAmYIpRFfRMg+2XpSihP80owbJTBgGeXRuXHcDf/fvXunxvjwYQaufiVTBhS/MdzbUDsanjQ+a2vr6efzyIohAJ8/HwbBWgzAMzEo8cOT8P1CeIgyUWbz0eOSBYdi4Mn3RuQTI1q7T548nRYpxXQVnR1OHkb18sr+6s/pM2ciw1ZKjun3btqihA5QvmROytwNvx89dWpaPxr5dDBKOnS4J89Wq45UHLzuW0n59GmvMWaZo8mZcpOlBHPkhxvKsXiHzpoprmiiahetD2U2xii1QeqktweW9kzLebIvSmkp9TxPn3e3d8qoYaAV71Qd2k5IZSBQ3R60MRsjcnLQ3mK10VE/Ci5lAK2uugJhRpMp17TX9NfPO0+nKztffsiLACMpxchqMJONnvvd9ShHZgvgrbTQwnheya/qFip/dMt8m/NwFkzf6k9uCiYAqbKNiBcxQv0eBpT8r9uRn9xSn/Dt9vzeDv3jD8be0IvPQ6MxQqN/hiIf8udJnEaGOTn2POXwlTY9E1Nz4QTvq3fRmP3x7//OR5jp+tWr05/8yZ+Up/kbv/mbURbHyorXwI1Yo2vrByLYf6UUgg6shsgpjZ0834iX+jSMoexqGAoy7oVRnwWBBCxrlod66uTxCCEDF+smddy4eq2834xE7gN5/lG8y/Gen4VR7kchnjxxogQaZbC9vRUls1WKnaK/eetWmGcpCHoSz/B+nj+ZjkYhL4ZpKPjLly9Nn3zySbX3dpSwth89fpSyj6JAHkSY3C1DIiM9EJLfKxRKCFd8/4PvRPmeiTcb7zfINqxwgjmfpi0wrsbD3Mlvhsjz1KPdIxEKJ04cK4MAgYOLVUXAETjSduPdbqd8WVvBl/r18UA8Sax75fLl6fatG6Xcz8cAQG4XLl6cLsdbuBVjZufpbpSngd0b3B6KRbgYZXx3uhsvGvOvrK6kvcXp2vVrscp2poMRNovLa9O/+bd/ES/4z+J5xIAJrhkWTXyDoV4TtAj3hDI40QIh2M8RGAsPDglO/QvFVT4ET5CoU3nCsZgmeNWEFpcj+DDj4mI8r3gdpdBK4A3B0ITrdwmbxFHHgE0E73z8dgCXMh27XP8mSHNJ2ZkwITSqHsKBd06wKasMfIxrR/1SjkBMZyu+JDgjhER1iFW2+pb203ljXCFj1TAJ8CWW8M312/0V9LN/G5/+PR86P9wJlFHjp5+pm7DYQYuMSfUGPrlKaOWKxs3YmKl68OBh6Gr/9O5778WgPVWecGorHt8fuuWUP4tnphnlb8SQdGVsMRaeh+a2Qj/7liKgAs9mvNid3FPwkGKsNzYelYJeCE1Quk/C8xTkQrwshjHjEw+B425kB0X7IoJ889GjgreUPqX+ePAcnno5o8nHaev6rRi3Dzema7kejQe8sn54iq9WApPwDFKm7bQfxE0LkQV70V7G7WXSSwln2HbzX+U33GmVXNC4dgoJDOzEl+ijxhlkcI7uc4WTpCwvRI4qGjm6EONm725qi5G/N3RDOGtsN40UXNqokGvKx8lOGN7UoKGm76E0gpKkKzNTlAWDgGdSsmCMIbCAPyjhQQ9NF33tOjutQz8zvnWfZ2gHzaNdsMsPFvkEcGi8FF5wih/0pdvuWG2zeeBbwTSLfvqZOjlP+g+i4gf5EqrHys/a8GTwdsZrdLmey5mkaqPgTdpCeF2DBeesnpZD+Fw6Yw9duu5wQINoem9xiSwLDZdMi8w0MxydgHYbbnQDP8JS5F0bvAu/8t03PmKxbocQJLz7zjvTm2++GYt2rQi6p9MAYWrk5s2bVZhyoMR++ekvp3tRlsePnaj0e/FQKW3TURh/I8qOtXooVigl9dO/+GmE9sJ0OlYoQjsQhfY4XvPnn/2yGFP6dhhGmzxuZa5du1pKs4Ry2r13/24x+E6Uy0qsEooAIr73ve/FS10tj55weePN86V8CRHw3IrSZvXfCdzXrl2bPv75z6aLX305+pcI4UeirN54481Y8cdqapxleTNKj7I6evQIaiiCIIwp/6eJW08eBbaltL0czy64Cd4eRyhcv369YHfPW29PD76Xw+Dy8Gp5uYcPHY5RM6bx8O3xKPAP0v8P3n8vQmspeHyY/GHWCDRewZmz5yOgnlR9x2v8ntbYGMNHm5vBz7Vp41HGILCacj1w8Oh0LwLuz//Dx9NmBNTR46fiHYcAQ5ndf4RSBByiERDusznl66r+Vo6mJJ9lDJaj8PWtaCUErQylpM5SwH43I+S361BKIe5iwiHouv2GoZTv7D7/jWtCXzt0HrEJ/q+UT9Dut4N25X1VblZW/7p8B+XRdAdPGCAUYYf5ttXR9c4H956PPOMqH9yUlUwozIJ0odpO7Po7Tc2dLrh+O3oeKOq30G2IlBjDFwwMWwoRveKzUoYZJ2OoLPjQp9mh8+feiFewPm2Gd++H5/ftG8tEO/HijPWBeL8E2vaT7ZITnp8+fbq8VTNSPNydtHUlhjIeP3Q4NJyyd+7cLcN8cSleetr7zne/U8tLn3/xWc28HFw/WPzz+NFW8fGlS5dqJmk7hgSlSx4ol96WV34gfSMs79y/Nz3YeDg9SV8Ox8E4cOjIdDwe89PA+Cx4eIGvMxb4heJdCl+ZIXoZlBlxkeIdEW2HltPBGoFkGuOTXJ7pOFRnnIaqyM/8mQXZayySZzFKcBXNR+7Gg5mWTGUHDy+Cr1Bd5OtCwc0Dp8xHO6pXftS3N95zwE2ydgddtBLW5hj/ca/4N2gxF7/VMcKgoW9HYfweV0E9HRlnI220X4oz7YG46G7Wpt/GpcZGfUmvkOLu5+scz8fMmlDPZ3mUR7etzFLx6F9C55vPX3WlslzGb3ir5YWGSxUDpgpJqPJ5LmgPPzAw8MOT0Cy41qIf6Zx7d+8X3ViOY8SiGQbkbvCyWzCigTEeynEaXbWJr7Sz8C//2R99hPl2Q8C8VZZjAZtGa+rn6VZVwTOmTO/euTfdirD/+Oc/L4v0WJSV6dm33367kLMZJr0X5pD+ve9+b3rrzbdiORwoZrt25XIJrAP7V6d9EVCnw4zrB/ZPV5K+P2nvpA6MaY3ybDxQSuo//PmfV3uI5GyYZv/a/unCha+m5TDp2+++M51J2jFMFWaDLMp668nWdIBSiCdIKTxNP8BlWoqXbBqBJfLBBx9M3/nwvSi1c9Pq2up09MixGtDtZ7vTSvq2L8LmHoWeulhVlCSvltLlla+vr01Pd7aDL2vIB6KIVgq5lOPtwHw1ljtEwxPryW/eIzxtxAvgqT9PW7UumFGiyEyjG4cT6dNacLIZwXHr5q1SbIyJ/TEMeLBrBw7i9yISwmctZa2lnT1zejpx8sR08tSJ6eDhI9NicPlo+9n0YHNr+vLi1enm7fuxyOLFBiconUU8CPE1Ic8zDJgRnzbA7Rlli5AIR3lM8x2IZ1JeM0KNcjaNpAzSLoLP9UUIE6Eqy2gpws+zpViLbaAw9F7BMIsNm9AM0tdO6zh/37/ny/+V4FliOQbfyqYcWKuuWb4O0jx7VT5pGB8OaopppoDh59tBWc/EhcU5wTOfro5E5YfQGcZL5yv8qHsOJmG+rsoX4dD9etWXWajflEHobDnG8G6UAKVpzKtIHrPkn8a7JVh4n7xXHjEepeSq59qK6rAswRPGb0CjqD7++BeBaaEUtPZu3rpd1/2rB2LAmD1ZCL2vx/g9XsqdV72+fij0e6qMA7M5aH/3uenrtRijG0V31pbxCSPixIko9SjVpcgEcoRhxIPeioJ7tCVveDBC88iJE9MBa8oRhPtj9KbyKN+MUWKYMAbZQhRsFGBgWGRQBk46xghKd2VgcBaaLve8RAMy5d5YFeYyNsFrKWPPSwHHcA2qFlOndfDlKIJIi+n5xv1pLfg5EDzHGpi2YihT1BwaNaEj+DUY2uUBp7bUM9Yx8e8gA7STtihtLdb0aOTKKFo4Rxvq8jx3+Tn4cgQ0Na7zsRVU0UqFkd73dELlyW/1659aTbei26XITRWTw6L2i8Zzha+aMeLVph+jSv0ZckZUR7Vf2B/PXKWh513GUODWq1LsSR9eq/Q8ICJU3LIuP9Es46YUa2jds2qhygRmijTPtV1ryGDMM22q25UnrB8r+1bLQcIjDEf1uR4Ibe7N2AWSalcd+KvwYMD0I3WSFwv/m//V/6zWhA+HEXZTASEq3Ivl+CTMZDpTZ0+EgDVqzcT18JGxDvvg/oNisGPHjlU6LxpzUDy8PUpxI57rnXihGj114th0+eLFUlIH1/fX2o51wUOxcA9EWa+G0TGWzVpX4q0SzJTlu+++G0PgaBAzpkYpGzDUlGwUqrXqa9evlBAJGLWu+ukvf1FMixkxOsV+/vwb6fg0Xfj6Qnn/z2KFWlNajqUOWZtb26Xkjh8/UdPFLJ6lMO2+IBbzb8bLPBg4Kf1Hm7HMD62HUcIUYYidZ9sRGFHgK/umIxEKpyJIKE5KiRepL3CkHgOsXV7B892d6VEMIdPKcFeDHSV27/btKOkwZuBkRDCKFhf3FTPeDj7v3rufurdrKpHlzLBY3LcnXu6RKOJT00Lw+PjJznTrzv3p/sMn09Ubt6e7DzZDFoPhVmPQPAveyBDwiEUDiRSv2PciuHh3FGb1I7iw1mdjFm9dHv00Pi9mZeRr4V9CK/eMpbIuk7aQ/vgtj7xJLPrzzL1r33fsoL4OzbQdEbrYbX87Cn2dr6dD16N8PZ/V2aHrgbMu3/XJp+/wN/9MnO+TwHMQ+lk/F7tsB8/m+9NwfbuNjpU2l95hPg+hpg/GFc9GQhWNg51ceBRP17Xpg5Gub7dv3ZmuXL0aw+980TBFCYz18MvTpzvTxfA4LxUPjJm1A1V+O88YopaE9q9F4SY/RY8OKWDC8VAUJEG4un+5ZpN40s/CI+C98PXF4p+VyCHtQR/4nqI5fHHnVtVvnwQ6PHf+fLzaCMzkeWimKTz0KB73oWMnpj36ghdiCBHYvFz0vBj+JZh5MhFZJf49g2e8N/BdmM2D0OxLkfodQryEfZJKuMfT3LsnfBnFGb07LQfglbRnl8ZieHwpMmb5ZfhAO8ENJUv+6VMKpy5x1AXGPdpLoITx0rMYJ8YDLOhDGYGCLdqt33M00ddZOmXYQb++HUeRkcd984Cr8dR25Uta1Td71nRVy3sJ8ghmGcAldNpoZ8Dlt3LqeFUGT+TabQoNE+VY5aunI0jjBFQd/l61I77mYUYLfVJt537UHW828oghrW9w3LBIrxq1B9cZmJNxeOiecjgywOh3hwOSepcyhpxGY6kP5cxkjLVjhgnPaWPhD/7Ob3wEoI0H92s6inJ76623pqPHjpZntX7QlOxC7WY9FKVHmVGu1mp5aUcOHx1MmAZMIxHChcwAwZOttag0yjo1Xbu0tLe83Rd5bt3zwoWvp89++WkpmsOHY9mGIVlRprhN+/IwKRhItuHp9q2b1QHeNQR/8eXnVZZStNHKesvGw/ul9K0tm14/dOhgIVcdBMz2k7GWfTCe7HvvvVvIIDgCeOKYRrQWY0enDSJ2SNpwgGDffPON9D0e8/OdKB5Kz667Gt30yRrAvljs8fRL0UQxh8msnSFKU/yELgGEIPSh2ko5Snt/POm79++X0LH2bd3Z+taBDCQCMD42tVDYly5dnh7EwEAQpnWfBZ6Hmw+mzcfxVDIuN27fiRe/GSNoa7p+634U8L3pWgTnoydh+hg6NqFsxVt49ozCGETfEZGICKQi4qx2xkYowtpvuIQzxhiLjrHxIp49a0//8jDlRp19P9afEmMJqcOu1IF3VuaMwPPbs3qe3yVcWE4kbu5D+4MZUmNvoPpPxWp1Vse30wU74sf0VGKupocrpj1p1u6NXUdMXJa/PuV+GcOmPhFdlhQCG2Yvhh90V20UkwYeUVdyLfGi36S9vtefYtJeDK86+BpR7n4OHaYaRxuv46h7UX/yw7pbrb1pxnOFE+WpJYL8GN7AnvJujS9FY5pRbWZppEur31GUpkl3QjPG8L1330nRvdONm9drGck6GOP1YGj9ww8/mN5//73CG2P8SPjzzOnTRdd379yufSVrkS/q59niQQIU3skWHoa2NjYehJeXayqa0UnO2OzFwCUM7dmw4ZGRS26gXYb02+H9/QfiXKQnT9Of+wzdIyemo4Fh39qBaSt1vwz/1Q7oENXe9M/UIi+nsJkxgKz6nVih0hIMHkS+oFAyJrOd0LTpnkRvh6DzxQWbUJfL2ZBzJcVWOKzh+Zfbj6Y11cFbjAM1rtVsQLzw1Gna+5n2gg/T5MKeaHdwuVN0N7Ky+DaKn+fV089JkVmJ0Y+ML1zhBeEVX81+z18Fv8f94Edh4GOElhW1X0J/KkuezylFlFq0NxdkKzZJLMwWjNowUwM+dQ8+89v+DDwAhpZHVU/uta+/QrUGEH2vyChKPn1MXrQ/oE+ls6gNtFb4msVaagw9qBZ/wFHLoYKh+m3/0MxxSJoZ0JpFinG3EGetaDbGKwVfsi56wJKdpVIbBsl8wNioqK2FH3/vzY92Q/x279YrPlEMhCmvVMBUGmeZulKsOrUV5XQoHjDm4G1ejVWsHCuUp2S+nOJ6GKWyGyuWUCvllU4cDvOcP3OmvE0C/NzZszVtTYFtR0mYdjLHjpRYyU+2HxdSCQjrzaxrbWynPeu3x48dL8NgTHl55eFMrBPrTDaDnSxFSNmzsHsNzvT6kSOH4gnbKBJEBDHkoL7tX18PkvYW4gy0gSdgKUQ0tRklv5s6T5z0StSh2fTFIHBz/qyiK1cuTV9f+Cq42aypaH1iwcMR4WEzHGLbfBRBk/yMGe1Qwl5Ponj3x9onjO7fv1dwqOdM+mba7ubNW6WE7SCtdeQIAbtITYV/8umn02dffBWvdyOMHGNg5UCU8r14zpvxfteLuW2q09cnW9bfB3m2gtIPwVW7xVT5jXiMAdxLs0bnt1kSxM9IqHFD0CknsEj1y30Rbeqv+oLPvaYAKZekq1eczyO+CskPhoaxo3GezyfPfOy0zt9pHXraTCy4ZuUoRffgEbvvr34n+t1wdkzhKt/lpFW7s7ZF9565Yka4mcdzlxWlz8MOzvm8+fcqVPsJVcdcmb6+epZ6BfWowHNl3fN0GVloouhqlt7t7sZoM+1L4TF+bY6yG9+yECPaWwupeToZ3sbPV65cKT4mjLSBF8emFDMhMf5joGqfEn4QR+D40RPTwfCH8ODBPUCWUsQ/8I/f/T4cftEXPAVenra9IAzawV+H0+qe6XZ4Zzs0srh/bdpNOzYoLsUIfRA5tTcyg+DF1Dxd8PLUjC+DQJ/3REgKwXT6MUdnUYME9p7wF4UyDKw835uxSTuUufXWpaWVaZkSfhm8v3g2LYdPl5Nnz7Ot6XmM8RV1PYuRG+Ma7hcTGUXbkQkpMu0GLv2s6VMIAy8wco2/V/AK2oNX92PZh4Iy5kPJCFVPpY0w/7uDNOPRNDMU1Tfpp3975vW0ouWZ8h9CFEoHnT2LEdvtu/6ViM/kT3lGnVB0maBdXqbxkJecNCbqlTbC6z4U3LPbGpPcy9fwCv1LfeQvWqYstVl9y7PRx5GH7HLvuXt7SNDJWEL0JsuTMprU82Rne9qKPrH0YQmzZikjj+27ESwf0JdFZ6lT+ScxwBb+2R//nY94vAS4Dvb0hMKE6vLKvhL+T4NMjR2N8kD4/V7o7Zu3S1H/8Ec/nI6fOF7TUhrhtSpnt69Xfm7fuFleA4VnHdgrUefPn60NW/tzbw35xs0bVZd1HErV60IEwdEjR8qCuHf3diknEPKmufo2K9VaQ5Q0L3kLbEEuz2QzFrTp6ZtR3MrZ0HQ4XrE2LZwzPBgVNV1Q1vAUJRakRDmgA1NcEGoquogqda4fWC0Perxqwojdnh5GUbKorEeBG+4IibPBq6npfcsUzL5qh7BARKw+QkM/9H09Vr701eXVEioY2JS6XeZeCWHceH4iRoXXlAywtVR5GQL7D6zUrIUZic++/HL6+tKVeMbezd0zXb56c3qw+STUtTceQRg8A7+z+7SuNV2G+E2hRWwFkfUbDu34dsVIRJC+iQwZzzbS79BRjfOTwGe6nIKvKb3gxz2cwqc2WpBjjIXQwmCSXGfCg6JyLYGS8fBcQKwaYjS/JGBCe2PMwUpIRHDMvNiyzN0nGh8WLWFBOItlIRNQSZdHOyztju1xom3jtRz45NGmzuyPAWSWQ19mwI2ySVOm4A62au0nUZ/Ug36LAYO/YsLuW+psodKCBY48l68YHr5medTlCieE0qClEUt4zHAFvhYgYufRh91Y4NVu8OVdVsLbmmUJorQ/YBm73fUNnZpSXdt/oOoU5KFQ7+fZdoQPucDT9Rx+GSm8Y/s5eL3Winm2JbiDpzv37sSjtcv/SfHoRgzGL7/6KjCk7uDw9u0bteGLkLNujBfWVsN3gUt/7EPRR3gAn42W2t63FIEYPPMKb4Zvrqb9R+Hpl4v7piPhncUYtlvJ94LSQATpH5Tpf5F+/gh+BFJe1gse6VAYJRlr6jncAND827t3X/UpZkqKENLJU/SIrsIvS6vTnihYI7saGl2Wb+dJvOCtaTm0uLjrmfqHV6kdQnshY5KmU2eUqiuqSr+90lMeVuTrSuQNXtNuqL7oDpToWl9MfaJLtFRKJHFhKQZgyuJ10bp8KcCKej/KJvPIj07BFJy4p+DhQTp+G0Zs+CowKUhOFtqSz3hAR/FLaM7so7E0Q2kWSbRJl0Fu5qbljqiu5uuSS3nmPeR6FzlpnmunYK3/Rqz/VZVIlrinU8DD60TrhUeDnqfedCGf9QeOatYvzwsfwT0YpBdvwA9ZmaBv+JvdZZaIs8iI4hRZcoEbdTNmH0XPmM0tWbqzWzyMP8hNRuDCf/4Hv/vRmTOnShndjZLjwdYg5aEpXoAaSMywGcvNmrHGasAS94W433jjjdr5SFGMzi5MW8lr8PcGeetRPF7jWVldnt6Ox/v2W2/Weg8v6fHWk6rr4cZmDbJ16IdhKt6lTUrLEXosX1O8FBhkAN6ajwM6th6HiZ/Gqswgs5wpxM8//aQULGvdVPCnuf/yy6/KC+WB1m7fIMoUmel369msz0JIiPL57osYHU8LNrDwmCnxhQz+aghoPfDwhP/ypz+dPvv88yJnbYnjXeftwH64pukJMcLMmBMafusDXNnNPKYsMrAZdM9Z4BQpQQk/dpnCNyPJaxrK3b1/d1oIHN/5znemH/zgR7W2a7z27Y/QDgw2uZw9/3aMlEPTrXsbMSZe1mEIdknvpJ/PwjimzQjSkGqNowCuDkVwicZSun4gHvBTNmDsnbLGx2acUsLpg/wYT7/k1Q4Bo666jyKCK0SaloqwCwcJ+qE8D1cb3f5gmm/CpV4elbLzfZC3Y9frqkzn9QysmEEauHj1+thlhH5fdiim1wzsWmmps+sV5mGt9DCjfNIozXonN3Tot/4xWtGj6L76Hrj87nRR/q5bveA1FiVIcm24CYauSz1CXwtnjITkU09Nv3mQvnjNR/2EkXwUkHzgc7/z9FmNbxkc6Y86KQ5GmXVYQrT4k0AuOBkBO8XbyjPYNjbvp/6F6dHjh3XQC4HIAWBkgv94jFEywK7+Ozdv1UzSd77zYXh8a7pzO3lqr8Xh2iBGupoVA5PlHeXrEJDcw+/DyLPV9RgNoa/DJ09PR06dmvaFTp+lxw6+CFCFQ0MVEEvoGtOmo5nKTV+SITE9Kpw1XhqX+IfQXwg/kZul5PLMxqglU9HJvxi2WuIBp/zi8xj5z2JAB0+LqXdfyjIu4azeEKB0U6vlokEzwWfaZtwNnhrGFrwGjJqOlq+WD8CXto0NpVn9U1fyepZWAuMoX2OUMhrzW+i+C8ZWGX0ZZQdv9rVi/tqoBY/gWs+KBgZ9dXuMBTD1veCqjDQ1wAXDdUk/cx10NpMJ+e3a7QvBQl0F41L1JNLp7jsMpep+lJUH/RVWKP38GOM2K9P1z1DSY96yqtrItXAoU+rn/ZrJuB899Dg0aIZQ3QfiNAl4EhwCPrMUhHcX/uU//v2PnkXh8By9HnQgntVWPGDTzVvbj2tjEk3v9CiKbiEW8fDaEGAQnvatAVnf/dM//dPp8qVLxQyUVgmDPIM8SDl3/lx5teWBxtsliFmtmPrri18Xo5oWJgzfevvtmlaysM97PchqSD08R8TIQzTFTUiAzRrwlbT94N79er9Y+ne/80FNr7/zztupZyh9BgWmtZmLMmeJ8fgfRHl6BpkMgvod4lIXJRhsToeSX/u/+Pjn08ULX5cRwMNlLOzEAjJwPCan+2Diy8EJ5a5PPAFrWdZ727u3Xr0SRWRwrly9VqeSXY1gYciAF2zWEWwoO3n6ZAZ9eJeoFd7syCOQ4A83IYJ9sY73Bqa9i8sxmp6WF/zo8U6tBYOlpoGDNww0Xi9AtIMwENZ8KELLc3hHgK2AER84xgaZcdKWsTbOzbQYCG3AifuybVMfvMzkWtG5uooJtZf7joJyRejqkwc8fU06QkZfGF5lapFGsRKQrtIJ/lIes1iMoJ20gRExCkEi0YYyY8zYLMs/6U/ThndpGUy1wzFpQ9lFAcRDY2mPHZRj9sDMgTKi5QR0p+foqTyAgmnAuRIjQjp6Fbvd8Ty4zG9leBrWp+UB34hPqw6w6Au+aEPJOIgtvAiLwk/SepxLCYcezF6MwwNGHs8ZTSWkMlBwbRbB5ijwKK6vJRAzWPBQOEh5r/Ex3sGLbnn/d+85BOdO4Fqs14tOh5ZNX9uUVe9TUjQxAqCI18DDRpHoyhsRZg/s3Thz9mzky5Xw3f3w3KFyHNAZg/7M2dM1I2Q8GNJ3Hm5Muxn31Sjt9Rilq3n23OwSLzdleMrVkYRvKmAt12jNwsgzUyev8sEJvkF1cOhgnvLSMmb4dHEv7yq/4S+5llPh0osYNBnDvVHCi8GPbT48qVQ0PNqqe7QDRmEpTg5aMMOBjsgKNL+TsYBzvOJUqYwE0TX4NTTMe7ehlDwie/G7+vGFHqGZUrQZw3rq9yzWQCRUP8sTff03apr9pY38l/pG3RWkpc/25oCNZzx4NgbIjPcYtmgXDNL0T7mCKfAUPtWXNG/tVBupS/yrv5NPW2bEgKCqYKPypI6WHb3Ho5U4Jb8UD3hstGMgGD8zQkPeqFsYxo26Rn14pp4njPvBD/ifEWbpRD84S95VR/90KGOKnKYvam9P2lXeq3sL/9U//6PamHXk8OF4UIdrynicdLMQxXghRDC8Hu//2rm7GqGrMmkaIogJYErSOoxGCWhTUBqzmULnjh0/Oh07cqyANSgH1w9VB3rt5U6UHc9wbe1AeVZH452aYlKHTquT5UvI8YK/jmfLOn744GGd8mXt+cTxE7GcP5jOnz8fhfZpIZyHDi67rt+J0uu1qaPHjtfacgm/9MU6FI/dNIP7Y3lOAZqKNoV+J23arexkrevXA0eYyasRTuJac2pKGAPcmJPHnaEv74V3IDzefFz1goXxYRp5OUQAlr1h4D5xZX39cPXddMbDjQc1oCWYQ1iME94ja5cQQSDwb9OcVz/Q41o88Dt370+ffvZ1vPSvp4ebW4EtxovpJEQaYhxEM6Zo03Lu23r3W6bXgRCGx1bAYJSvPTnvTwtoQPCsg749iRfzNGNW/cRws3ZEdWlP7La//VuYTxfnw5iCHl6N2EpGe+CW/xuKJ2norQMG7L5Ih2t9QQfqEIynPNLEYuTgRT5MKczD1/AK+tizJA0fwTMMhYELuEUnaKJmCGa4dv12VJ86qp78BlvH+X6pVx0ND3j1p6O0EsgE00ygFtxFJKM/hbf8qVtdFDxPXjvuy3jJnw2HPK8nUYDra+vTgYMHyqhnYBK2JKL9Jm+8cb5mdMBtM0vR7+PN4nl8maYyDrvhu/2VnxI3w4LuzUjhf23oEwMa/+3GgTiwvjY5PMRMmxPtnoeeb8VAvpH4wfd/MC2GL3fTl6cZN9PQDGzLMNonmKvfiYLhZEw0njCN6eBXHih8ioWk/PN7MbjLFW9VUBfFkOGgBGMmTfte7kb5RgE/fTLtSVyM4izTOTAJ40pdDyVQy11JqROlAkYrHQaZB6bPKf5SYAn40JiY7gTnSoS7cU2hMrprXFMJ+NVfNJxre2av+pvQ/RTJ6E7/qwH+Rv6K8s3kBdilaV8oxZoxYMjiNXnU3zM4lK8NTWirYSL7GGipqPKI6mz4R+y+zPDY/Uh6h+rPrFyXLcMmBkY5JRVH3W2QtbGP70cdA0ddf7UxSycTZhmklNIFzuUrlzMm4WUOa/BvdtfzkhuBwe57JRb+8R/+9ke8Lu/VmmK1fou5HsZbu3HrZgHy1ttvpTInhUShLjjJhmd6MB7to2rQawCmObw8r65jYaCjsT4/iEL0ahFGorRYCSILG0DjGLtn0807t9KR5yWETp46XZ6056Z2MSPltpvBMC1VC+F59t0PvzP9yo9+VIJk7CZ+Mv36r/3a9Ju/+Rsl4L784osaRIqUIVGebYLjNdX51tvvlAftbOua0w+yStiwXFbXylO3UUT9165enu7EQIBsXrkpNErcVPnp02dKGFgvg2gWLcLwniOBCuElPHkW8QTUrR11wQOGJ1i2HgdH+c0yKgUduJSxWxzz8DbK6IlRog0esDUh7+iyskzveffXjuiPP/lirAk/inDeDoFQ8HZxh07Kgg6xIzZLCWHxGuMmQvE1gQ3C8owgxOQEqPuqI1fMT8laEy4loMysvlIWya+MaEzVYaqtPAaKJMKm2xa6be367Zng6cgx8hBRGKV2qKcO0dpW5cGAiRib1V11ReDWlDncB1/lGSZbNZvnrRhL8czgL5gDr7geRUE5EI4MTWNUSjPKpPo0K+M3wWLs4QztugebGQ7w9PqanhYDzwV9ExsfQt+DTRui39oCY3u/0o2LOuWXNjzgoZTn6+zyJZiTg1ASCSQCLb9mgigGZGiOgMV3hEeNfep4teYWPt5J1CfvET/dfjrtT//N+PCI7VVgfDJsKQevN/Fovf7E8DVzsC88amnI2vlQLBF4kQ21PBY+wAsM6rPhN+utvAyn35ny3ooi109vMnx94VLkyb3pSPJ+54e/Mh0+eWZ6EZm1Q1iDOe0ob8wLr8YbbhLxAllQQj2al3OOP4OI4GXQsvhq+QSu2A65DsKramucFTZzuCe8QeEuBQ/WgvdsPylveCnwwF4ZAqmvRinIVh5cxhV99jG+Pe5+8/ooA7KTEWqGgoyz65yzYHYCrVpHJ0comxGG0QG35f3lOuocfag4+y0PkOBihOT37BsRTcJdMJf6yijDd4ENTQ16G/eu6uJMoZ+lfQtlpBnpyhbZMZwCvFilS56Q4dX/RNlmCCrwBoijL24rn+usvarXr9wXv7kmmn2wXFJjm0z2p9SegGp1GM5oGy0kY/GKmd8yxApHYzxc0YJ8tcsZLaV8/Y6RRyahcfxhr4Iy9iLV2KYcBQ/UhT/8Wz/5iMd5/+6dUkoipqMATfu8GQVsF/RuLCznZlqrvBsP1GEbx0+cKOW7sbk5Wx9cqSltwolHofEb16+FSCjD8d4wZnTEHQK5kmdXr1+fLl26mDJrUdofVge0z/PmHYwBDKNHcLq3fqQTRWQZUArQxg4I+eEPfxhGPzr97Gc/K0vbWnVbWneifHnQzvqkBAkNRIGRS3nUwLysjU+UpWMwjx4+Wv28dPFi5VGXaUD91A9CrMomULbgbs+I0odLdcKN6XrGAiNGMGAatc7luQNCTL+fPHGq+km5EBZe78I4NnvdTt8fJC8LaptREsWnDi+Unz5zdjp89ERweW36xaefp+2NekfYoQMERyoJrKYdMdMQ6CJiExrPfW1CS0L9plAqv7QEOKRIGRw2eFEunhcBz8qpawj6GTck8Co6eO7WVSzhJy35O5u65p+Jld7wpf+eGQfKp6N7EY0o43d7s+oHl0gQvMJF6qu2EztN/tHeEILf6GPC8KoGtNLm6xDkL5gH2K+eVd5cGX9ohmAS9aUDmOXtvguunccz9+rSF3B1e/qKPlr4yOtZwy1U+VJNr+Hq0GvE6lWmD/FA++BidFFcjFb1KltHu4bG4PxM5MCHH3wQftmpGa47t++mPCE7PAHwgVdwXxsN0xZ+1sZWjGB1+jiMKerDBw/XefVev7t3506Mn7Wa9r5992bqvxEcpp8Rwfh6NXLq3FvvTAfs9TAFHXifpZsO5YBFOPFD+6GoV/3WX9FUbmElfEe+1Zg73jG/S1l7nvbKj4lE98cAt5dkKOCMWdqMxJ328Hh5wc93SgkvxNGhgBdTh3eD1YEHkzRoh/rKb8ZeJabeiOya3q2Nhal30EA8yoyHMsaFgjDenAyOg82bxqEMwORpj7b72r9zqat6OvbzprtRJhkTuryrKWZgytN0NstWSlgwHT3wOvYq2FGPfhgPlJTDZLqsMmXoBB9pocoJ2sIjPT4NU+FrBo/mGvYB23gub5UzLtqYwQcecpNDY4wZ4cqAt+my4Ex6t1NxpoTF6m/aLZ5IP/Sv+G/WnrdxNu4/LGfOMtb6gYOh8bH7vfYgAT11L/w3//U/+YgFZbrHTsZnLLUARdldvHxx+vgXn5QHY72FJcy11vjjza3pwcMH9UoM7wygANCp8njSEWs2te6TBr3ew0LTDmVoPRNROdvZ6VRvv/N2bZC6HQV/7cb1eNmbNf0NEQIvhmVf7xaG2RkJ1lg3H2zU2iyLm2C48PVX05VLl6d3U98bb5ytet9//4MyBCiO9z/4sF7ev3F97L60RdzONhY5gh3e0lYNhvUolp53g73v6D1k5EXYwAelliGath5tZUCf17TaQpiVV29dSh6L8qbCU13hxytZ3lv2jnANWNid8N23vDrW0lPGwJsmR7DWd+oVpfxR/Kdi4TvdiLDxkY2a+giDLa+sTTdv35t+9otPp7sZ+JcOCFiMF43QAzULrKzf2Tj5K6ts6fXGpyYu4RWhEQQJCM19wZy8ZQDknuDpdW8KCSN5btzQQinoXEVEp3wJBkYG7xATJr8IDq0PCAZzFwy5Yp5X1nBg6jLwWkSfWG1SZsGdaVDX8vDSJvoU0aW+gAGzYSrpQsEIhlmbfpuJIBAbR8rI33mtyxn7PKzn3deOZmjAQukYZ1fCUbpDVtxjWLioNcS0TdDal8GK9lt5Rk55GWlTHzuCX7uCfuobg6lhhK/ui/BqXGfwEs5C3xduC7/wyYIfm996TXglY2ytuta+M3bb2/GKIxNMgxI0MFl7LgLX2zHgjxw+UnznPVm0YekDX3g90SySww7QNeXtABpekLVPPK2v586eCY3vL0PVF9pq5iWK/cn2zuQLZdZH4c7Mk6noC1euTYePnZyOxyhdSTsPLYekX9GLxQvpWMXCd/BVwl3/E8u7zI37pgsyB8/kv1KYjFhGsPg8ypUyDCVknPLsmTEPbvGMdpInmIrCzTVKeCH4WUx5k5L7YCMK9mURduqejU+odIxRkp9nfJ1AZSzMFrhnkHMSShmkDTKPo7AamZCc1Q8OiBmEZEn+YWQbV9Hu7VRZdeI046G9+TBoAV8O73dg59thwAt7cOBWOdmVqb7lHrxFh+pM++hm8OHgqb3pP9ndr/HUbJafeVb7Jxq2gikPZm2ULHj16HV6Q9p0HsLKo1lducKJ5MqbNh13CpfkRJVBwFVutEcWuzb/Kyife/1yz3g0NvYyFA+nLvQAt2Yb8bvjWMnHol9yKf0nM0uH/NaP3vkIkzlUHbGfCDF74d36y/sfvD/9+Fd/UspXYYKLR/rLX/5yunDpUk0vtSDCGABH2I83Nqvho0eOTl9+/eW0GeaxXsNKux7vl0ft2cULl8oyOHH8ZCHps9Tr9SSv6Vij1kEbOKzlyk+IYWoEaS3UtLCO8dTffOvtImS7nn1ByEYOXuZ+78WWUPN+7tFxRJ8p3sB6JArRe8TWs8GtforZ2rh8X375eSy13SjOI6WYGQ4IHHLhQnQ6ii8RGSBlTckTKmuz96wFnu0QXGFCjB84RX2gTB36zRDgSd/NYPHOa3NFntn9iEAZNshsuTzSeOoRSoRGEUQI/tHWzvSzn38yffbZl9NWBBQhxfKHD1MffUxknxWNWhFsWaqIKwHxiELDSFgJLdjbSqSETaOZ3qt8eQYHFLJpnmKkPDfNaDd0LUWkD3CGaI2tWZWejhaU76hO49bPOp/Yz0zHlYLKb2X6+XwcCtc0uM1KAw+WATyjZBxFKrSi7qs2yjMNk8Cb37wzHpuvcrmGLWsJoJRr4KBsapYlTCYoh9bU53dHbdQSUDw5jGjK2hqnGSQ4soFp7DofxzjaO+Dec/hv2NATmtf/nonRNg9lKcYgBarfnR+Oun9iwZhLwycfovC7x0B0Xx9dCC5qVivGpr0hm6Ffy1TPYoiV8qTBMq4E2mZgYaRTtGMpY19tmrJs41U+RrZ2yR4zRi9ShytlK+jravASCMqj0D/vxUdQ1EZQn/d0kA/D+Nr1GO1b2/VlpAfB/6/8+q9PKzaAMvT1LXhwMhvBR3iXd9N9RDf5nZv6nX/pwhDKtZaaZ6WcQyt4Ej3YEVzKK3CaDg+S8pyCCR3CV3FqeCL5lqKoecKLNmWlDgqYulyKNkyLwzjACxlDbaXVgf/wKZoCm3E2rq7K8OCcVgdfcNx8BZ+OTHQ1FhELKT88PH0VvOHR/QXnUHq5T3toqWggbRQsqUfwW+wwPp6QsGcoJrNh+i2ou/KmuVLOCegTfaBdPAhW454GywnQ98LdDMamPfWk6lftz8cOSjSdKgdvJc9yrVzhhU4XGj530p+EltxIG3ww6lO2eCUJ7lvGlPGTNPfGQ0a6zowWmn0emtO25T9tOuCK7vwqzuHdOFOcj+XoQt8oICstNyz857/31z9CWI5zXI/XtuI91RA/7nzzjViyUVQEmWknobzeINL0p2cBqTwOH3DAFMePHCsrjNJ8/mIw/v4opKMO5jhxst439szxlwhlZWF5WsugfPnFl9Nn8YrPnz1X5x57tcjGJF4mhNj1bBPW03gQzo324QCewumz56eVtcBnqjvK07ZwSnT90KEScDev3ZwuxjN2aIDPTBHCBw8cKktF+yz0ekE+cGF0nyhEXHa1smwMV33xKEI32K0NXISK4+Ls2gymY6E/iPDdike/Mh0+cqiE/PAwYmlF+d+4dj0Ccqv6bLAI1DRRr0A9SpuUMA+/NrmxbFNevabArCVY/3U2rPViOHB+95Mnj6svUU/1fGNza/r5p59Nt/NsWqCwSdeF8kSHcIkFH+Yx1k1MtZ4U4ZyEsuAIHgRZDCVP/hBaGRFRnM0YytTUS8pbF3dKDEITzQA4Acm0v81j9f5c8NXPSuoXwS9UP41lyKlwZYqo1pUCKwsafCznGVAZL1PNlE/HeF5hFMaWnaDgca1djgXbODYuIz1TpkMJGUf9sPmw31k0G2SpAS2PXchPh7eZdrQLHgcTMCbsxnWYTU1ll1LX9pgJoFwpVTirjXppp4Wkq3G2lIKn3AcN0FFt6Lu+SiMQbLyRx/pZCY4ZXrRLkZXHk6t73hA+MZPDWLBbnxDUbhlaqd9rg+jQ+IMbH6/mOfS2J064iPX+eO7LSKy8cLpYS0820NRrF4HRvhAGZhtnZlci2YsmNsO7jMfv/eD74avxqp29DWZPzPJYajEjdeXSlSoPJ2/F4LbMpRxZYY+IpaRr4SEzRcbcpk9K3OyA8fJVsd3g58Mf/3h670e/Mj0PThZiKGzuhGcDt02P6WDtVDb2FdF3EIbG/S7lmStShGM4s5Tq+FhjA1YKcIQIfUojaQumd1Rn+j70FbMot8/C3/FiX+5Mi5ETS/m9zzX59xrjjItXBbdTN7gMOBoy5tqodiiGjE/YPt4aD8vU/8hjjNEzp0ZwWBFvHV8aJ7IQ/4HWK4scBSYD/FJKjHt9LtoMbvSjvvcdXDJ6UlXaJvnyO1dGR8kzoA5wY2AEf+gmiXQyI0oWgKNV+AMrmVH15c99zaQERoof/slN3m7xb/gRMse7x0PxoUlKDT5E9FXGnrbzDE/UtLj2ZvARMYwZIalFbwE3+QLPrA6Z4IZBZvq+nA15BqRVt2gjMb5mKNSMX/DlOaNBAeOyyLDJbzxWSj+NMNiAwFGgj5S9cOFC9RHdqtMJieho4b/4J7//EUHtM2Her6NYTLc61xjBE6gEFw+UUHFYgSnQ9qycHe33Lo8rgDiUwxrv5uONWgPlpSKwy9eu5vlUuxhZtF9+9sXkSyg+vlw7IiNIfv03f306d/5MecOUMEa8f2984/iTX3xSXgYFhIFNFZd1GG1mOhARXrt6tSLBf+vWzRI4pvM+r01aUzzn8zUd6eMJBnh8NtAUI0LjxaW+2fddKYjayZk+enWqLPcwhddAWE/q5gWBk0dnkxRvRuAl9lm2NqoQMHAAXtNHhGBZ44nrjqsMXn2swTuFKJpSYF3WKyLBmrYwLeFngHkVPvLv9YWLl6/WyVgXL12dLl/22UKMGIWJ2PIfJjZ+vsQiqFfoaSjPXOeDewwDbrGURe5bCbvqC5wzzkpdp1qMyrLGUDaKlGKaCW+erPzl0QaP8iFim28IA3CI2hHa0ux7QtK9WPhLnRSM2Zv2AgRXMHbciSAuOgnu1EnRqYPRJZ33WMIr5QipVp7zkYW7sjrebabwtGdsWPXoYV+MgLUo1rUYYZYefF4S03v1L10MHHAOx4RHrqHZwbYYeeD7VbTGmMLgLCGUuoS6nwkn+Bc9N6Wt3Cvlz3uu8RrjZC8BIMClH8YfLdeUWOAneLvvaLQMtNTXG03Q2laMReny8Ijd2wQ11riW6rAMOISX2lmc3pEjPKurV66m10MovfHmW+X93Axv7o3ywl82SWqfAeps+EMxYo8eO5L2XtSBHnZPe7OCMWrvCuPPcpZ1Nl4Ewb9//dC0HN47kLqOn39zepLEu+G75fB3eUWF7TECRemzPs5+Vt+E12MwngmeeeqqP+CiADXs98tnaAqvha5MT+fPJqU9+b0Q73cp6Uu535exW8h4+YISxYX8vRNsJqlpXRQKNvwZvKBR/EMOU8romHxhvKJFX7JCs+WtB1JKgoCnKeEKn4PdjJTxNG0qvddiKSvLCL1Tl0LRXgoW/fC6/aZswPWypuDR7+A1MwDqbx5Gd5UveeRD89Wf5HEvXX595eR4a8NjdUknr0e5IYOGMhxtw5Mx0A4jEU+QJam8ygrygQ2dj3r8Hm12VE+HwcevZU/BmlCwpBxHoPozq19wL69nwwgI/NqdRfDgc0YdmW0p1uyoPo/l3aWa6fVa7OGM3cI/+4d/+yPf+71y7Uq5y06IsrtZTygWjWEwVpdD2e/eul3K9dbNG6VQeHWY0LnQ3t2jXFiOf/Ef/rwGdiVeA6AoaErOrmre6qMwye3bN6e333ojAmxsojL1+id/+v+Z/t2f//sM/vje7bvvvT+9/c67UWZh+tT/wYfvF5GZRj7h3dkIKV9Aunn9euq7VUYBeH3p5X7ibqwgUzLvvvtefRsYAsABeQ7kgMhaG45C1V+CyZTYndQl3UknBojlzygwDenzg4XrjL+pc9PxhIhyrgbZkEE6T7u8ka4nfaLU4M4mk43k52Xje7ijgCkGilc/EBNBStm5BzO8mm14Yupjz+L0cPNx7Ya+75jKCDetvwiApXABmj41ITUtUfilCGcCZxDPID7xNaENRSxKc0WcpbwiICjblKhpezjdlz6UJ6rO1O0eLXle61opg/l4/F5f0l940jcCx9V9Mw5capfxROCXNxnPmkKhdLQpFM6Tv5mpg1268Kq+zuO5qF51qE9sZS5Pw2Q2p4yz3Bfz5lk/JxBLEKcPtQs5yrZmFMoyhj/MSECNNj0feDckpPBr46PhJsSE7n9fX4fX4yUSzsZXPtY2wdRrXD1u6m3Ponb/p888HUYt+KQ3foQx1mPDj+v889UYGiyu++Ez7XudkVD3TDsMjO5D0W/SL1+5FM98uxSuTVX2OEANOrDR8MDBMe18/+G96XCUKY/dZizKwdh5w8FRtzdu3pq+/PLL+h5weXqB7enuy2n/wcPTsRjlUwyEJ+nn4r6VyAVn0BsbGAs+6n+/hywiNGHVWcCF3Tysqcb0gWdGqfF+1NEbeErRztJG3bPZJXn1wHhV/fGe8htn7AsPUsDWghfQSK5oo8abRxh6ebbzPDG4phJzD+cFUuDQHv7CywQ6h2Ur8sIYMYq83VHnA4R2tc8wgTfjLI+OGTsKHL+3cccuLPpKdL8bOtesMpQwnBTtpV1eIhqGzHr/N8+KvgMfPICzlXQyDXole+Sb0ULxSf5aWQ16MiPAAIYPs3pJj7yen5puJewePWp90OfgefK66p7lHzCAXT/R7/itbs/m841YtxU868iDVd44aRcMfhdO8rx4NTzkdxk6sAJP+aOAux46g3Pr+cFDhzM+26VX8IBlUPkX/ot//ocfnXvj/PT9H3w/luqbtV577eq16S9++hc19UnBElCPNx5NX8cjvZpnNlcZDIDcCzOa1mNZ9dThwdlHHwzEiRPHY9keLS+RBff1VxfKGv7g/Q9qJ/NjXyI6vF6n5Py//9V/Px05fqx2SZ+N13o+Vu1QQr5lu1PrUIQAS1+dj+Jtm6pyxrMNNL4//Ks//tV6lQGyKEUW/2oEtnVb9Rg459WaVockadavrE3Iw/MoRWBKMtdDMRrUZ12KoqaETV+bLTDt4/1fQV7I1WYNWAhFmunnRrwrZQIG0+nWB5x2ZUp0XxgSPP0qEmYqOIKrYqLUWUQYgqOIHPVpSnHf6oHpboTS5SvxEsLMDo7fyTUPS8G2BywMAhoEiCHBiTXcF1ElCk1AAmX3mmBHPvCDEXxmQWrKSP5EnmFyDs8z8FLUps8YHYwN99LFoXS/+b1idWq726rpWMp3ZslL91xf4APtuweTa9FdgrpFr9ypW1S3oD5R/SXICJ5ZuRobeE/d2hhH5BEGgwmVc3UvDngIYkJl7G7utbChlCnDoRAp57r30QhlCZ9Zv8QhAEedHcHz6pl8Meq6bbt168PxxrXaNb7jSvkpK5+yEFV9yjDBKU9VX3jQ8jQOhdG/MTUtyOc3pc1QgTP0idbVzcoHK8MM/NLgEOZ4ARSMft+8cb0U74cffFjjZu+DLcLLK0sRUAfzbLs2VK7HqLYccPTwoVr79SWlry98PV2+fHW6cuPmtFD0f2A6ejKKNwr3SYTemTffmU6cPTdtzU6Gi4NWMNSGsBKOqHKMSQnJ/JXSFHUSvgOjK1y0wi2l25EwDwKVcZVPv4PtVJm0NOCQiaVcLQg5oGNfylDElPLejAslrAycG0tV1fRoQtOlesdYDhkLr5wL9Gy8Kj1jBFbLEYwEynko7LGEga6q/7mC3dinKUXSbuiI4kg9FJ4ZdcpMnZaQjH8hawaTfBSSeuDRc9gEY2E1lcre9FfwverjoOHyWnNfO6LzfORNu5G7Zi4LZu2ra1bWFSBFz4kCGKt9z4LzV+vTCdJE9YvzgaLsOl070lmd/5vlxm+ww6O86LphUY9p+gHL67bhR+h8tdM+VzyQ1Nr9bxzRNFmJLxb+R//073/Es7RpgudJCVO658+fG9POEeZnz57NoC3UBivfCkYIx48eqXXWTz75RWl7R85RNF98/vl09/btkXb8aJ1y47UlXXOMo3lwZzyb7sV0Gxv363r9xrX66L4dvydPnZzOnX8jndo7/eXPfjb9P/6f/6+x1pkB5vX6NJovlfzs53+p97Vpykk9Y3MYQToI4e2335lOnjhddSH0X3zycW1k8OUWys/ObhvNTJnbsUwxW9/Vfxs+XE37CjfC/DZdIRiESgix4myAMUg8YFGwq5tCJ7A2H47paNE9YpPfugwvpr5AFJp3iphTv2y2MEimAw2qD5bXxrmV5TI8rEkr5zOGd5L37sbj6WIU8I0bd0OhETgL++IdmKYJcVCOIYsgKXFGYBFA88RCUbsvBghB+C24F/WliRNBVh0Jfns+NvWFcZNGEZm+r520lGoEaTLGgo8nScHaxJJ7TVtTIrzUo034KeWQiPEHce+Z+jvFDUO3L/jN65YPobvXB1dTwRgM/aqP4mBQiMZV/UIpplnZvgp1AlJNN406Gx5h5IMLXg3vYey6hguem/tirgi2pVxrU0rS2UOsfrGmPP2ra/CefBXrdhhDbhhz8/ggZKWX15Yr+Y1Peg2u6qo46ilPJ/AmqXClP2ZWrF+VwaSN1N34QJv6N+po2hiGV8OhjtpQE/z65Kgvqzl9aPupesd4ikVPqVNZ6+3aPW6PyfLKdOvOrVor27eyWHTiBLn333snRu/+6Vh4r06HSrpXHBnN7773wXTq/PnQ+8Naflo/dnLaG9o4euaN6dy7H0yHT5+aNsP/NmItxlh/qh9p2/ij/YAThLymnZquxA5uZvCKTQeMRH2pDBVH2dGjhJkyHkpdSxTPiGP3MyUcTyhwLKaehdRJEZuizEhmvPBqPKtZcb/hF87gy4cb1GoMySW75e1zqFmMpDGi3JfBE1idaY020AUewvvqaWOq6Xoc2oFO0A5jw9GwoVNjm7oGDWbsEtGwmS49NpMFJwCu/QNJVVV5m6+RVM5Z4cqSS5qh8MkzZdEO/KExfKcdDg0YFSkQdVqNfucqj7xFc4Gv1o1rLIfXjgYL3sBa9J8gb6f5XXSY/MNAGGPl3lUYz8fYv74f9cDdwOOQAa/yBIxqJ+kNZ7VZwA36qrzyBL/GK7+GrAxN+kqe/RSckoX/5f/iv/rI9IVDB1x5LOfPnavTbQwmS9arQNevXq8TqmhwgvlXf/zjKIVjpWwexLX+zocf1reCn0XYIhTrOASezVuQyEqz49p0tI/3U+aff/5ZBtmXmTamn/78p9N3vvthPPIfBuCVdAaBhhB3TcN4r8znBb1r5fu+C9Otm9ersz6q//XXX0W5+loTYpzqC0OIsj50EMZ3fCTGOnM+BsGZM/V6EKQiDhtlEB8BwbJHVJQlIeDexhX99+oUY8XrFQ83x4fNTV+brpEPwhkZDBZevzq1QUmrD+GJDBgEX7tpH8c7jOCCc0xmsOHcGo8zruFPWdN4y0s2AQ2GA/f9GAvbsa6u3bw7XfeJwsfbZRz4YD98mVLTPuYW2kN6RTAzYinNkPBtIgQjxYXw4LWJ0FXeZuzVGCWYVd28e7A5DKP6m9+uJdC0nfwDJ8PaZhWbStOOfraRUsyW5yJjRdki8JTtZ4L267jEGaO493zkGXnH++kD58rJoz8FZ67aK1iSV/0diMCuT1mx84Cl64fXgjUCsZ7NlCEFrkyAf1VGfYLfgruWWf1spI4gnza6v/CAuUf7Az9mh4rWZkJD1B6DAF71z30/IwDUCV88W1e4GLQxwoBvjLGoHYJSf8xWwBvaVG+9RpWyY4MYD9kH/cdsjfbGktVKaovyD334epe1zFMnTk3PTPXHYPP2wenTJyIbwpfJ6fANShtfm4I+cer0dPjEien+o8f16tHC6oG6nn//O9PJt96eFiNTHqXubf1LuxwKm5lOxutgjOmO9gdu4QHec9XnPKS+wilJDA3ZYBWacnVfG4hicLmGesZ90g2cK7zvtcsyLSyEFhZTbF/qpoBXNBRj3Vqw15RMwZexVOM3FF690iRf4bzHmHn6OhiDsQY8llbgGH5Fa/A13qGDorHkd0/B1n0SBj0MOrdson6tDZoY74Kb1i46qRaBM+TEq995UvSQsRfwLljq4JvcKzvyjdD8A8dohidctBzNXO0nb9FI8rpHU2QFw6fwkdDtd35wUmjgkKf6GXntKgpdVpDWZaU3PRdcs/t5npa3y/e0fdfbsAijvcHnDNz5gH67DmWq7tzSrXiSR+yKvs2q+urYwn/zP/kXH5l+dpKQc5+Z1hTJjWs36pu1zjSW+XAsVUqGJ9aC88y5s6UgHP/46SefBAMvpr/3e3+vPiUYSMoD8iUV89+E1Gef/TIg+gbpu3UQyL17dwLk88nBGJ7/3b/7e1HeJ0owbW48mq46ROTeRu2Y/q6PFXzve9ORw4fSuZdR9PtjKJwr5WX91ik977zz7nQ+XjJP0frxRuooizfIsOvZ8XoCj6C+IhRmtTuNQvPeMe/dhjSIsy6FMBC/q40tDvKwBv4ogsUgwEkxbQaivObZtByis0ZTB3gH+TUKYV6HcTBwKFnvUPP8tfMiwoiSPX3y1HT46LHUPYQuIuBhMXTA5WQXaYbdNMfjp8+m23c3pgcb6Ufu+WXPdmLFBx79TsOlFAZxDQJDJJTmK08nRC3U71nErK0UCWhtNtN77p4g8CxV5T4MFMFlqrG8rLSVbJVer1vl3vjaBGHHcn2NaXZl2FBoQjOHIIWwKksXwScPnGMOdMW4silpMMSI4PZ6j/owOy+o8DVjroo2Q/FWglfvVppGLIZa0Pc8SsPu1SWGHcd9HhYbgi/RnT/G68j3Gv6OJQACS+E45fWseqeh1GkMRk16m7y502ftpKcDHjnqWq0XLBS8nfNwapyVqbT0qYUKejMjJJ9d+cNzZQybokze3KvXc3AKhJyoP2ATxhgP3BpPY6wXnUYQW5pQWStmwTM4sAeCsqd8GOd4zusbZIBd0Mb16JFDZRg/Dg+SK7VLPQLZKXBLuT98/OR0JIr4xeLytBjDeif8cerNt6eVw0enR7uh9dDl87Qfcy1GaMYrbevHVtqCm8J6YKmfs1Aekbzwpz/JYkPVyxh9voW+N/VSunvD366UK596KXi1esk/NOqL6e5CaEg65bsvjTjIdX9dQwfhE+dE+1iDTU/2BOAho+26E6EM//XWgmsRSMIM2KbfWvcNvfqUpC+91dsGoW/vDMtjF3sZ+aFH48DgIYfw3KCZ2TR38haPZ5xcx7PwTGhC0Gq1bINgoEzlhSfK24EU8GTMlQcj2GppS3+qArQUXOtHIti0axyKNtB9xrzqSDRDWcsFSfe8NnCCL8/c1+bGVISn5dFIjZ3KtZO8HYXmvQ7VduoBJ/p3HXnJBLw92nOPvqW1AobPgin40S/Tzy0n1KtcwE/Qd3TvgWfSxvPSBegzbZvx0YXxSdw9tUESfy/8oz/8nY+UGl8kelwbLTT+yS9+UZsgKBbHUlIoLO533nt3Onbi+HR/42EpJbu8Pv/88zT6Ynr37XfK3baGQak5ZtL6mLXUGzdvFnGcP3d+upu2IOTIoYNR4oejlEwTrpWyfnDv4fQoFu8Xn30x3b51b3r7rXem82+8VWdDexXCtDEBgrh01Gsjvhv8g+//KJ3eG+v5QuD3/tWzYn5fD/IlIhuyIM7Oa1POTtkh3B/ce2A4CtGlZIJLCsZmLlPcPGED4X1NzE2wWYuTl1eKgAwshUXIyKtvQxG+qMV3V69EEQxgsM5+/65p5+362ANlxMM+d+6NeO/je87qQIhl/WUwKfXxTmrqzoCHH6ZrN+7Uh/rtjvZxfO8LF1GDYUb86KLaDwEJNZWEAWbEp0/yV9oswkULZGXVI01+tCHCUQmIRLDK4yqqr8u6Gne4KUt+Vo9nVQ7lgG/WTv/uehsmdXpefUqQZgwYP+Jrb3eMh5OawNmwabPaxisJhII68qCezQf33S6rVb2EBhjE+fxE1Xz9YBL9Vl76fJmuu+oKMOiMxCLE8rAEGhjHNbCluxRVrW2mXO8uV7Zehch4D4y8Fkij7vEbbPBAwHSfGt6Bs+Ep66MrpWtsobnTCJJqIYldnmEO7xqnhL1vrd9mgboeeQkf+e2NsN+BXCeMdrZ3YuyfjjE5TtXTl/HK0rXpWYzLR5Ed+1L/mbNvTtuB/db9TSfGTPvWY+jGqPAK0lM6IkZEGozSiccbfFFyz8JXDguhHO1GpvJ4qaVs0w/KlrajgCnHpcBXU8Vhqj2B11XaULavYynYtLU8iysZY/UHS1Mkx7Sc56tpP6ZIFHBi7p+Hl+uwjsACNrixBlsgpMxT7/PP0T8akMeYFh0HjyJ6Mh5t9Ne0dPIyimrcQxfGuZRrIvp3VU5+a794wcAWPSd90MHgJeTnfqTB2Awe45Jrz2ahP+MsD/5X1m95qg+zcvP0py0KtJ7nvuBN1eAxbgIjQL+1N+Ada9D2jEh/1U7yuu+659vvKHRbnVdog0CZUugJso/nr8t2fSXfUg98Zehe1dfPXNuZGcZeQtKUUZ8gP32I18gQMw74iyK2twr/LvzX/+KPP2Ktes3G/P+peGNBUQovTN/73vfjmR2ZLly8OH3x5Rc18L5uRKgyiQg8L+/7mALP1CYm1OVD36ZoSzHFA7UxynvF1mjt6gWU95GfbG9ND+7eLW/wjfNv1GtSVy5fq9cfzsb7/bW/9uuB53Qp6CPxIimt8ZWVcaWUTU8zBA4dOhJhwAsb37etw0cCL48YvM/DCKasCSPK1SBIP7Bqd+xaFPmhmjqv063yjAda1mOQZB340MEj9Y4kBHsB225pgocwNCCIhodLYOm3Z9aIZ0NTr2NRvtbRHeNnx6fvr5qe9r4ny9aa9u3bMYYySOBgOKjbhh4e+MZmDIjA8Gz35bQZIXj5qmM/b08+Ip5sgYE1N3bJNuHVqwchDBZeEU6YuIgpcGOOnt5BLM2YruIQ3k4CGwrUPYHb05hitZWydm6m0ZpNoCxY7jz4el0i6fLV1E1+12aX/GbUCQO+QbQO/m+rWR/gteHADDbgFTEnGiOeLcuVAC/Jpp78w2gigQH2fTHcKp92Z33VBhw30w0YhgdalSQSOjN+ehWUYxFThjbAKMAr0e+axsQ/wa/qKB/l/cawtUadMq7gowRtNPTd4jIuKdzAxlO3yWl/6KNmEWYwL8f4rOcp7zuo8FtLHPIHVnXXRjlQFFxDSAWiEQMD+AClv+Duvsunble4IgDxQKcJ88JNHuNgTdh3hRneaH8o92FwUq7khHVN68bjFLzdek3pN37zN6df/8lPaoxtWHkZ+v3i8y9LMK8dMPMTWoqc+Pzi5ennSQ9RTevxivck7WXGbSfDXUZEcKtXvNgAPS2nPa8FLSV9Of3ltVKSlOi+GD37ZmmmiynKJYYr+RdYV4O71eBEVJaS3h8crKaFhRj0nU+Mtp9W0v/llLEJ68DefdMCYzt4WUv5bftLMoZgW0o7ZnWCjMIPz9W+kqtXrhWuyA54NjRQjT96FsLz/ZEP3v22fGVz6vjK0OD1GuOMp/0yxliaKX+zcDwuexKKp1IEvmos03flyDq8hS9QyWjfr6F4yzPNn//L4w08FSJPyRQzSegAPamLclX3K5rK/TAMUnE9kiHjBR40lFtXbZRCSz1orKNZm6bhKgu2+o3v04eUyMhUuSTmOup21ac6LCjlzTZ6i4HOgDfP8IxycOTeZlJlx+bSOGORc976kUc9dIE8r+qsPjNKkzuxZjDzs/YK5M89HjLe3Z/auJd2LdU5a8AbPQv/5T/9g4/q5e8UpDgpCkILUahbGm+4zpd+cL+Y6XEIwW5GH3ggdLyrpmPW+hx6QMtruM5qDmHwmMuTiwA3BD7Eb0fy06db0+ULX9XL9tbufvyrvzp98MGHpZC9U/gsRK9XGJkVDeB/+2//TYjm2bQWGJ0kZHe29VmDY1BY0b2jkffKhCGoDbSvrfCgjSUhaH3HgfLWtlN8TKslmLevd4wzaFubviCzb7p69WoEx60iAC95U3YKOZashQ4k25xGqFBMFABlSxnXe8UUc5QoovJeqQEyHe5Is2vXb9arRvW9X0Ih8BloC/rW3G0Mux8hd/PmnelK8oqbW0+jjKMQA0ofPoJ5m9CFV0p4ZqHqM1y0EihlmGsL2vnf+oMOBIoX/ASDdIqxLXR52tuFC6HLNyx9LYbLM9FveHP1vBS7/qfujurvfJXXeM7VRXG5x0Tz+QTti+olkLRpTOYtef2XR6j6KLxZHVVPmpJXaJjFmiLPtYya/HlW+Wb5u4wgH6Va7xQn1lTeDGZ0jELxzxCs+RdYzQQM0ZSQcZWXxCrvNzSjP6xoO3ZnuSpoK43XOBoLfW369Oz1+A78YHKwotnhAY/3geU1vgRj41u+Li8/mkCjhYc8Rx9wqry80m18JIxGWvAwUwKM9+e7O/Xq0RDUvrR2fHrzDRsyF4q+nzx9Xmu93vc9dub8dOatd6bF/N6yDrl3KPm9PoqfMahv86Yeq8+mg/2u9Fz34ieyJIrvpT6Fv/cG/r2BYU/q8urQ8HQz/rP8U+TIy7S9G2NXjNZ85S0/i7H/PLgyVR1EJKae7dBX6t/Nsz0paxf07pOtyUdx6uSsmhZmvIVe09bmY+9a+4b6eAOh+QY9wqGNZQP/g4/Gu99jLIwBZeG3KeKaMcm9seBsmF0hd2rNOTC5GkL5MyqVVxh1D29P3epFSn7LYlxejf24VJlRPrSYZ/RGhyo3+y1Uf4NToRT2LO98PnLOvaDeUqBzkWJHb0Lza9VbSj0x9Dv49zUPFlxJ61jlwi/V/zzv4H7wwmtjXyj4Zvl6Zk2aqzLwpM5aAozhCKt5MHs+k6eJI9+QO4Ky4oA/MeXoqj3/t//D//Yl5pERo9qdjHFZowC0E3nn+U55cJ5TZLwnRGNK9UCsUoLzq88/m454nSeetLnua9euFKAnTp2cHobYzp4/VwrGqU++5WiD10qU6PqKz5rF2ggT+brO1tY4fMDax/Xrt6LQ1+t+7CZ7OH344fvTmbNjw4VXlGxG0jHH512/eWu6f+9hHQjiw/ZgXLCbOR2Whwd9586tEhbWt6UdO3KkdlvWOdTxyCkS/fQ9ZZu+9u1ZrJN69N80tNeVjpw4Xgyy6fWXx+OQdEJGf3n58GbXn/sMRQm3S5cu1aEjhsPasA1N+2PRnjh6rI7/o3iPnz5TZ0d75YDHcOrkienhvfH9YYp8Nd73A7uhr96afvnl19PG46cxiLw3HONjhzceoptjHGHwwCAeRBISK3w4/GAxBkTIc+ApBNM00PgSTTm6IlB9ay+4lZn3tPW92/RMfwVp6lR319e/ET1g5QdiP5df+/IVnGlDWk3D5l4flPV7MOcgevdiB2XEmppMPnm+HbQ33mMfQXllhBZAvFHXDmzurtvrQdZU/QZnwRP4mlnhrPPOexGeVZ0Z86Yz9NRlnIamDjBLF0Z/x+YaQZ0G93GMXksR1Uaeed/SdCdYjN1ixpmQN67qxjfV/gyPlop6zD03dtKV7zLdprGqdhPM+OCjyPzKp86vvw5Nhk4tXaEJOLH5sOtwOpJ6vaIl2Nj0vQ/en/7m7/6Nym/paiMG9aef/bJ4+fTZc9Oh1HXk5JlpwSt5K2vT4yi+LUpO/iiYA1HG3sGlEH1Xd09wuhC6gj+GjDrr9yyWQfMyYxL064l+d9Q3efTT8YOugjQCE+w9RoJXDPcw5nmaGA89Z7z27okhEtn2YvfptH/NXukhnIsvggezRGwCeH4aBV+zO/HstRMRXXDAL17zWz7LVmCsN0ASwJOGxu+ke10SvrWhDHyiDbMEC2Z7QrnVjxmtiMaklxpqR3/u9a+fD1yNe2uifnfwG354hwKlCA5tiCOtoHyVt+lHujT58I/fuasy5dPmXp/lT9bK7zdeSItFb6LwNI6I/GDXf7OG8iovHdzdrsiDVp+g/eKXXNWtjDzqkUV59wXnbOyFhieWYzJl7HnXGftBF0MugUM5h6O4qk+ZMbuUMcjAGKuNh4+mPf/3//P/7qUBdCzky2DMRisdfBpr0bmovlVrepdy4oEKqwcimIN8Xt/DlEOwJ44eqTXlDYdlsF5DhOqzI3oxSpZAcHTdyZPjU4VPIny++vLzaTX5Dkfh+HhDhqry3751twT+oXUbNg7FWj5aBHkvCvR3f/d3YpQi0MelxJxL7D1lCuizz76oA0feefu96WSU5c7T3fpYA+QRGKbL9AkSnUldwiFI5pXXwISQIIZSQvQGZX8YRL46Jm9mzS2tEhgRoDYGZRAMWr8HDW55DqWPkP08ytH0889//vMSUiz9H/zgB9NKPAIDZfDg5mHKbsfwOHRkvIak/s2NB2HmMHGUMkW8uhYDafXAdO3Og+nP//Ln05cXL4eZM/h5TgmnyLDKEsCAsLXRxKNORIJglxbHCUkvQqT6q//S/ZZP38FfgjS4F6XJ13ldrZkW3ngHrMAoBvAQckSKawmYWOxe6aq1TtZl7hFlHZuYgNj7qt5ByMOaBH/VF7iUca0+BH40CWZwCmDs56ITuVybmYp5Erp+S7LCfJ9E7VW6MZoFdcwrYVE96q2ptGQ1G4GmxkaY4Dvjk0fl8RTdPnoybcSYtPHQBiTjin/A7WAQ11bIASO/R3+6PeF5vL/qS/Dr2FB4zu3MKNhX9+BatmN5eX8dwGO2gmDGl/DVnhWg0XfjxW/tNw7BA8/alv4aNv3dEyU7hD7822h4+erVKmf2TJvePmjDTd08L/XZy7G1uTEdWts//dEf/kHxgGMqfW3p+q14wU+elgf84fe+P60fj2xYXK7PET41LsHt8sr+aXf76bTCGzWjxHONUk5DZdAX/c/oHiWi+1bINauQrMlQ/Yc3yoqsc96BPJUvz+FM/yh0fe++6iNP6FnySSuFJaaOxb3WEUNYTs2Ka+174fjEJz8RA/wHrYVb9dRHcVIF/OyiFzClbjiDZ3KFovbbFDbe8RscFIB8eIzXJq9ncFxnGqCDtLc3zoT+tRIWtE3ejboGP+h/P2v8FTyoLfedps2C7xU/jHyNO0G9rzz2Wf5OFypfOl7lR1KNg3S4EFdWxi57acrXxrtZ//Rta3Ornnc/bdpVrmDTTuRbj5v7lv/KD1hHewVLwuiLvOO30PV33+U1dvC/p/YkpI8Ze22WgTcrX3mTT946SyPlzejCLSXMscLLe/73/+v/8cvzb75Rg3zy9KnKQDCshMgfPrxfp2MZIIz0IkSFKH3kwYv0mO7CV19PJ6K4z546XWckU5QH47E5AQtwprcjGQoQxP7mW+8Uw/k84MsQ5cF41pD21ltv1NTilYuXqk1K/8ihI9Otm3deEau132PHjkTRPYoF75CMIKMU/vK0fthRd+lkGJL3jChZjTdv387z1RKeCJRXIECqoIyB1R7Ldl4JQ+qd6zfLWiRUHkZoMDwex3MRDsR4OJm+Qya8qNPgascrQso9jGfe/SlCycDZfW4NcCNK1jGg3oO8G4toMXXsW16LhztO3VoJPHg5wxe4YgHHG9yzb2366tK16cKl69PNu/fqKyBFnDyBEEBIp2DraaY+OMJY1CVMCMblfcM78hUXuEWY+o2wwA3n+qQORCwKRUDpG7x1VIZXwjK0+YSwIQgxPeFkhsM4MVo8Zxi5CtY1td0E7yo2TIwUbcyHfj7y6NNrw0CQH62CnQetL37LA1bjUHUnlCpL04RJ11NxgFPltGf2RnrDJXYoDyyjhOHN4LyM4h8H+mdscs/7pKyM96OM8+OtzXhAxm0IGnWBuY1cbWhTH5aifMDQuDbWFLM+MXq8psa4eRKPgD6KBVC0kCLT3nic+2O0KWdnLeOXke1aszHhQ5siWyC1sgSPq/vua8GTPPgDzEXLoRf9mhdyV65cHa8ihjdE/Abn42Qk3vagI2E7hvSZE0en3/i1vxY5cKiMhpBLaDp9i3DKqBVPrOWZ89WfpX/6hg8onxcxXl6k3/EYypChQJzlbCwrZBDB7EznoCAhAg89QQ6FWwOfGFpsI7EVnCiAHf6aB6Tji+KdpJM3ruiUoqYIl8pwC01EGe/ZGwUZg8NZ3xnFgDDo+8mTYXChQONgzPHd48ffmmlKe+RLnbGePGYK8ZI6il/jEIwjSIeQNzZe4QQfWtR/8FoSsDRVZmTK6vsYj6d1VZdrbcBKPV2fvAIlDK5Oc1W3PRzzAW6lC/J1lF9/Pes0QVrzo2dtBGlLBJcrPMlHVisDPv16tp1xT93Ke46H0KgyVW/YcvBYhjr/+a1t+BHmjVzPXQf8Q1747aq9gi9tqcP6vr1Ke80mFnyDbwX3LWfNvqIb5w6omxJ25ZFz7MyU7vm//B//25e8QooD0/iYNc/NRihE8K//9b8u4WHX9OnTJ6f1g1FWIVqHS6hcuumnzz/7bFrMwJ48fnRMrwQBiO7gEV9D2jN9+vlnNTXNMqe8j8fzpdi0e/jwwXRwd3rw8N60E8a3ZqbjVy9dTmfDHCFYigucTte557NQYULT0duPt2qgVmPt14BlkMBlmo3iehA4Tb3yuChnHrdBevRoazaQ+6aVWOMI3atKECTYBAHhB1fXCvlew6KEwUUJq+N0YKKEv/jiizJclFUn5CZjlT9y8EjVB0/K+ug2b9khFEePBjdhXswfsprWYnSEdAoOL/2vh3GfPd2abl2/Vsx5IHXtvFyc/uzf/eV0877TwHYjsGbfyx10n6DdVDunhGvQyZpcmzhWouxd98yIA9zNiISBsp7rp7FsIoTbJrrKGw+YoK21nNwTRI5pAwS5595mrZr+zO9aK0l9sOy5V2bUMx+1JfoNP+AbsL9W1oJ+twUPRs/AWPBFIbrnZczD23VUPRHALFR0yvPt9IoF3esylLB2qlyCttNaCYTdMBala+p7K0pp68mj0OXTupoJIeh2Iiww5B5KIry6FI8VzCVQTM+mnwS6a9+jC3AN+EiRtJ10wtT784Ql9c8Qq/PFCZsYdxGVNQuEF8yUaAN58MbwtPHCs3jh5MnjrxQmeOCq+pTod+MTDvp5Czn40C/0gi7MBtmf4a0KQVtoitI3+yH0Glm1EbzsixH4O7/z29N7771f/Y+oDX3sy2AMY830bBLS/vBEwEO5lKEYZVTf5I3S5gXD1SI8zcLLoOt5/tt96f1T9BaYUy/z+5WiZgwGr6bVn/nmb8rD/0I8Rwaaq9cZ02zgRhP4S9/hcowfuNSHxsfab+h6Z2vaw0mKIrYDnINR+GREJP+znaHolleHcoUTz+2DUad+CniQvDCjAP88P/jXnpMCTTWDCq7RPFjUp65Bo0NZ5WHVa+rHWOqH0J5hz4xQMFUuv7sugUGoTmGUHzxACYPVbwFWG/ZXvJToufKi+/k6ug00VMZ8gjx9Bbfs+mipRT7p7l+GD9ShPmmUsOed5lsA2uzpdr/BJ68I1Ia/6/DbWI/nQ/lXXfCX4MqY5FjtyTOzkPLWGCQM+IY8bXiMjbr6cBE0RPcthr4W/sEf/s2P1tYPTvfiVX32+RdRhJtRdKZgKLlHtZHELt733nk3lTyf7t+7W+c++9yhymy60ggltL52ACnWO6CG5OOPP55+/ouPa2APxlO1g9l03Z4gw0v+F+P1Wi8mlSh1lreX/k2f3b9/Z3qYduxuPnQonm2Ey63bt4pneKPePXVkpI0e3v+1YF8eaNrVeQjBECciaOwYpWTV4eXyB1Fg1o6vXrkS5LyMpW2qzledhsVM8dvU5TNsK1HgyZS+vyzl4tlKLCC7we3+9X40b59go2ghGtNY97F+/Ma5N6bz589XusFlfAjWgsDni1Ib6ftWBvJInvHoeZROFqsv9QRmH6WwZn0gHsHTCKDrN25Pj55EyAfvxkQY06Gh0JdDGEAEMu4NRPkXgRJmD64RlfVFV88RJ3w1kXZAbJUn9X6bgYwpBdwbKRgt3t+1FOEVlJqeCWw8UYKEJW9celqNxwEnaEW7XW/H6ktCb/xx32kCXA7GGVPC6nAPLnDa8WjcBc+akeTRLtVmd3ONS+70Y+QD79hENfA06vZc3u1tu943p40YSpY3Hty5PV2/fjW0fHG6dOHr2jtw5/bNaTPPHiXPVmh4N8o3PUzfl2rmw05tysNUlfaqz0N8lZ4drx7B925t6PJo9JwXl/SUK/yFkQf0wXWE99hkN2BOFcUjNr7Y3W8XNd7jSW1GkJtNwnPe67aBsgzHBHQAz/raeH+NM3TWwqs9Hm0M/nCvvHJ4ET/bA6JduEZP4JNXHbzG3Sg4GyO//4MflFzYF+P0wKEYp3nGWztwIAY6XMTg5O3uST9fZoxtgLL+in/hyQaZonnwBpuRzVGhSQoN+FwgH7BmajK2ZslqN3naY7xGIgWv6UPyL+xdihK2+9VyWuiekEdL6QccqhuercOPw3PSCsWO1oKncaJTjKAYx87nttxhs5R3o8kq/a8Qec5A9F4vY2rQsnrQA34bgt7GUa8bmaatjzdk3Bypa7e8sg790Se7ofXfzng04n1sNKOfdkfDOd6QSf3aS8bKA2faFlpJCeQIg1EZ+YsOFFA+17JJkoYelas650LTivCaXoYSr3FK/qHsVMPYY0gNPuw8yox6wJf7akJZsIb687zgml3VpbyoHPoGm1e5XAV4YMigR3Jeudewa2/2MwEc6vJceePTm7XKifGsKGjAy/BFH4Waiulz6iunqNrodsZ4k8cL//Jf/A8+8rFsnXscpnHAxYEoZQRz78H9crkdKeflb99GJUiDgjqNxg5br+IQPAS8V22s4XrdyQHvXqE5dPDw9M6779WUySCCICbtPMxzZW2osuX+Ox98p45lvH//biHuT/7Vn0w//cu/LEQ74MJ0FYtOZ7VTuzYDtNc3nIyFKjBEMXn6YhMIRLMsWSyQyCO+fuN6fdnIa0pOvHJ0WCmL9FcgkJywRek5QhLMvnZRhBbkXroaxZ2AkeuVjMBEURw9cjze+vh2qkGzQ3z9wIHayMYKdmiJ95N9+cjgqWvjwUYN0lZw+zBw3Lp1e7qddpfz3LQ7we0IUGNxPMbO2XNvThcuXZ0+/+piDIIomww44n1NpEHDoPNZmqnJmWUbvGEc01IEDK9ob9pBDKUkM67yIcxmAEJUXwhWgh0uWrj6DSeeI84nhCLCTL569zjwwKvPY1KG6jNeQjNtgCojYJ5B1dfKT+w8aLdIGyHnnrBh3Vpq8HB4hsNIUG68pjPaYyQO2huehanZEk4Ecq71e1af9inIaie0x9sSnfxkRuje7Tu17HL18pXp+pXL0+2bt6Z7GbetGHkEAqW5FkXrPHDe83poz/jpQv7lvzBfgVWN5G/gxRoRxQ8+9AQu3gl61pcWBq4MAjtg4Vk1teM2V+3jh3Em8WvPo5g//ygNM0KWABijDx9sTtevBfatKOMt3+t9UPxPYKAHsHSbQtc3D0sJsn3GwMf847GFN0294n+04revkHkVTL3qZAAo54AXR5l6ventd94JfTLuYpikz+hZ35+mTm88vMj47cbrfhbZ4MtrewOHtxaSsfpN1hWeQtvwQa7sDf5KwQW2QRdjJgBuix7Fl4R1hGpylXGQroKRAhW2YnQx0Mkesqi8muSh2AwqJY6fjLcxhv+kJp+3KvDAbinK8VaCZxkKFkJ+qdNmVUbMvsUo0dAGI9amWEZs8VLKmO3j+TOUGPxomVHr1U81lQxKXnmM+1BoL2PAjO+c1zilPuWQgr47PrMO0SlcywMPAweQ6b48/hmuXgVl+z55y0BKH4yntoRv5E9o/m4eb3oa96OMsu7Jjfnn6A2tea6NmlJP/Z4Zi0iqV2WrPBrIQHR+slf+ej0swdjK55l2iobmgrIN/6hvplwDR9UXGqKE0QK40lDhhHDVZtFi7tWjb3A+ZlDcMhJm+YL7qhvd/oO//7c/Us6HusdJLMv1IQcWtOlDiveRk2fC2CyVg1Gqu1FsW/HETA8TIA7mP7i2Hs/vVDptjW/sALTu9NZbb03HZudK37pxs76YRGAZvLXkORNv0VSLAyvu3b0zPXrwaLp/51481QexAveVYOKFP4pw8G4VBb8bq5hgg4ja8BDiG4ZEOludD1EvrQaunWknkfm2HIuSh4ZY33jnzWk5iv9gjAvfHd6JQIJgA1SeXWqwdgZh+nE2RoBwL0IKAiHfAfIG0DQgAucdY36w8aS0s731OAr9Qn1R6tatG+UFOrOaoLt7935t3rKmANcZmuD0cTynjXiVucbbunnjWgwJ7wY63/rEdDse/L/985/GQLgXfHmvOAOcgXREXRFJIsYKSQ7STkeG10EBI64QHSMgSmiME2IZa1z6iuj0Dz5Fgvhg6AKTmVLNYNe4jY8whKjVj+HDGCV8a30xfY/VD5dl/Wd8iMEB17gqV+/YJhZRh14IA78xYcGrrcBTgr+INz2KsOLhurro4xLPxRR7IlxI9P1Q037+WJq+KOND2sanXudIviF8VIURXkzOvMbQdtZa030SgXfXbvsYRd5lv3nt2nT10sXpVq6PYnw5G9vUWU3He9e8PNx9k3ORIwZSh6lyyp5HPaJ3igcTj9+itc2CK3BADBIOgCP6SdmmD8pJQ/N1X+MHTxmD9NNYokMCnCKoU+ECHzxVqIpTxQyvDrOoc2yhLH1+eP/hdO3arVou8VoRLoBHuGKIG1/lKBS04fcQQq/X2USGrzVJ9Hn/wZ3kfRIlEWUY2WFMvZ6oGM+EwWpN7sn2znQv7R8+dGQ6vH64FMyO14LQ88wIerETT4vHG7zujcCDL8sxhBhDe7y7OU63gxe0Zf3NbEO9Yx08Gi/8aRbB9cnWmDZ8kv6gSXyTrIXLZzbQ5ErZUob4k4cpzfpeAEn9UQIZS7jaST8D8LSSZ893t6Nonbbn0IykBy9lYEXRGjv7BOCvZp9mY9jTqi/SF+ckbMZA9y11rzKSSV5txIecA8H5DfrpgB6ee4aw6kHvpv73mEZPf+HJEkErSgaQnvo6HP5wjCijwoyUmSxpxsuVAlNGMLaloArY8FViyY+kgxssZJ4rnm0ZYoawaWPUob+DFgVfWcPaeK/eSYba4Fb0W6x2cwV3foZn0+fEMtYSA034zoxl5GD6bOyrjRgRaJl8qW9epy3yy1hwCmsZLc/00XiArflwGCMaHVE6mYH/9M9MIrj8JkPAhT7ISFXMw+sneOrjHflds3vJVGcKJH3hf/iP/vgj3+jdjlLVkMZ9/F5RJ2Np+OSpcYAHonPSjU/wre0/UIKA5boWQU2g8Gx9qF7HeZbHj58oxX4zCogFZ4PSEEgLtRvbARm8UoeBYDpINd0rDKEVIREmQZQU7MULF9LxMQW0EwXkOL5hze2t14vsyt1/4GApJSfRsAQZDGOXYJglCPct4h0CIW2EfqM89w+PPG0bBMdJ9kYrQgJhGSwWmMEiMKU9CZN6zer69ZvTYTuaDx6M53wfPZfiuRPviHejDuvO5xzxeeJEDVrGonDtu8Y84JrSSv8MzkoU12oMknqBPINkbbss9mlxuuwo0cvXap3P+CAI52mXtZ84H9x22iD+Icz3RvBSkDah6Qulod/6RoC2gCUgwI67PeO1SFfnfL3qqrzBkSvmLYIL/J6Pg8sDS8p2eYEAF9FVh2ZS105WJ0VQQjD3FE49D25beavDWHbd6gAXg6AOD6k6R7qxw4RVR+AJK8wEQIR2+n/75o3pWrzca5cvTzcyvnco4rv3ps0YYLwUApmyBV59Rzr1vz4sYwjs7oO2wOZeX92X4sozY2bmQP/6eefpfEWzyVuwJsCf6F4ZQZcJQnWa9jQta4qMp8xoxgsEA8lQBqaYcq4FS9lEM7wHF9sRTui/Z5Io8zGL4KjYsctaXjQB32YiyIyGLb2awTuMVZs78SeDtT3jVyH5CLNUOD2IErb88+EHH5SA5/0x1m3gs65eAktfAq92TR+PJQ8iGA4YVUnzLBEsFE8tSVT+gacS3PnDO/J4hYtxUEZOKWE4gjJ4jpEXJat8vYef+upjJMGRsuWoRKEivtRYQvblixj9GQebs+AOTos2ZgbCi+SHlx73FKkpZ7MIlte06fRC+2bQsBk1Hp++kUPW8QXPTeMzdjhORWvJI4IVfH5rA08znLX5ODLn1s2bo+71AzXGGnUvb9GBOlIenGCeD91Gx+rALH2+fP9Wb/OlMF+2YvDT+YUeO2E+TR7wuHoujTwroyO0zlgqBQneaHVrsWXARxeh7Ix2lWu6NY5gQ7vyjfpe82H/FrTZQb78m/3WFPrTi/FMaH5032V9sKafV8jv7ufCH/z+3/oIbRPIClKalAIlqgLlDNTd23djae/WOiXiqunLVOBkJ50fSs4RXWODCObweUKbmXzI2BnU1nR9YP/f/Nt/N/30pz8tb5JHzYPiNUMUZVonlwQe9ZoGNz1+LArs0sVLsdJWo8xOpuU9tWZt3YQna+0JzM8ihNz7nN+wgGKFBxYC2XGZly9fKmVtswglf+nriyV83RdjpM+uPT2L8DHIECBD0dS0UBTuZoSEen1x6rDp8pRxCP2YuvTN05XpzMlT09kzp2sK1IlePg9pU5gpLLiEM8rO8Za8b1Pa1pZfvRMaeA4ePlo7Rj/9/IvpahSxsYObZJh2diMQ5gc3oQmliUA9xqcEfAhPH0wPSjflWcSaiEBdpcvjShgNq3ZsxlEf4oUfcCPWjp7DUwsN5aULFJT7jp4LDbp7uK+YvJ4i7iJov/UlV/UwVhySoj/6jm7KSEo0RU+Ytsc7yrA+0/eK6sx9omdPa2nk7nQjHu4VitcO/9AJmmBVgwUu6mS10B6vmkIZa8emIQetgEXeVqB+u75S+LPQeBGVr34nb+fv2Peed/kxrq+FRYUInJpyC61T6vWu+HgQ/qToB4LhQrmu63W7g8YEdZt1QAfoigEIF9JV+ihKgoeCD/QTXfR7npTXgHfsJVA/hW2GCt033MoJyV2eu3zkCcXj2bmz52rM6/u6vIXI1CGsBrxAUdb/A6zRv+KHhMYpGgSHsRGGJzPwCRZX40puMBLqU5npQ8+IUPAlXF96hYsXSYibXnxeBqn68FIkZ2hQ3ijl9P3lC8+e57eNdWN62AlW+oo/ODHSeNOmqgUGD7nk2F7wtrKAvzIk0s4Yq72Vph9wT2YWHvK/qE+i8q7q0iaHgkyFEwYlee6cBNPY8pqVavrt8mLTmLT5K/g7Dy9WesPXv5VVZ5cR/P525NF2OfWCt+rNfZd3XzhLna5wI5BpyNu4GLuCKeVN7zOs5F0Mnp2vXfptFqqvqdcsb81CzmAQhYZD7Pu+ytv563c9GfgX+hm6lB9fVJjV4bn0xp+w8J/90e9/RKC0UqC0dICna/AfPtgoS5i3q7pGEo/Xh7V5spumUeNhOr1K+pGjR+p9Vx6mNQ8eb+38DAA2M52L0lpNfRcvXarflKp1oYuXohBDKPV6Twifkr105ep04vixWH0n4k2eL2Eir4+Bg4Mn5yPX6W083IE4R1bqKGNAH8pzCdPcvXd3Wo4Aee/9d2sq/WFN/e7ULm2CxRovqxVxQ5bBRuzWQBEuIkYInlPaNqI56lLa9Qhv+e/euT1duXK5FOrBtf01A2AK6O7tO9WvteBMfu15D5p3gRkoF/XD4/14BfVJwxhDplvS6emzL7+afvnZF/WtVMf5Ea6mm0wFC00o4B7X1wQFBzxC7TI8CB8CBDFSEvo21oteCydl9Ke/iKQdxKUO5Tp2e/NBHoxPCAwvaliHTehNiAVz6BAp1x9BDu48l0c0xp6VN6XN4KPW3TpP4SdX9YbPWMT6WAp3ya7PCOXgijGxlPpNw1GuDyOMeL1XLl6o72eb5nOwBPohGMyM6Ic+iPAkvEx3pZtqthmGQQBXhdu52H1lmIFTcO10uGscz6eL3Tf4UVeXFed/e14n7riPMtXHEva5ohl4cF91ztXdofCff90GWChu7xLXjvY8R/sMSh9cwQsldRPAb/aHABSqbPKPTVpD4eifNnltaAzPlOJOWfRZcCYMY2m8zshw9mlRPGu8n8ZIt745+qyPTTtDOWtdO6ml8qDdwkvgGelEg76/FuCu8jEigQ8lvRY5jL70I1ezbgNnc+Nq+jnPyMuxj2Qo/PqEYehtzx7jid4s2Y03MMg044Hn0XvBRjGkbvWUF5woL3kAr2QMhQsa5TxDh9oS7G6n3Oss+ZnCKfhSp9D5taW8emr8ko+RTz71TEzNOCa/Ooyba4emF2md7gr3oinkTleH/O5dG/9Cp3V9HWpafK6++bpavnR6P5Omn2bBUmvSIxNzP6awKV57IgYNUs5VR8r22HcdfsOBq/vX9b7mX20L8+XEDqmlnql/vo6Xsyyd1saKvBVn/a32fu/v/s2PWEJObMqjUGMEzHIs/4OH3JX1nyrKQ+blrMQjOH7seHmoppdNifAsTVVTyocOHykP0S5r3yZG5KZu74XB3nzjzTpDGqGdOXu+lKozY30788rlq0WIzkiu9qOsfdTAlLapTuugiNP5zT4GcTue+b1Yjs5e1RmERCnt5jdYET44CVYU6IssFy58DRMhboePhLBTxteL1tbWa/PHzRu3avqa9e6YSFParHhtOESAhx0U1/qyvvryi/VsOzxNXW5uPJzu3rodxb49nYqlad30y3j+V65cKovWTmhT9dtbPu6/FCNjq3DOc8YgBodwd30Q42Y7eb0Xafr5i68vxPiwg3Vv9Y9Cd1JWhrIGW1BOGAM/BC6CKmGYaz3LoGM8ir/Sk6+NjMJj8mFeZcFkF7fQ69yIBnEj6FbcrvIrR/mK8grN1IjO72aoV0ROSSC7lC+CRG2e6UP+yoMOTdbaagSW32VgpIzeZsSDiyH8eVT65Hxl8FYbJVyLVWvJ474jQq9emW5QvBkrH/03rcwqtonK2ea8IjhyoArlyzBoZjR9WTSa/IVfAjrCmkBwrQ1TgbE8TPAzEmbX4UEPhSGO4Rq4gPeO80EbfZWvx7hwmji8suQJjO7xWynm4uNxRnGFwsNrJdzlHY9YJz4l1itNs/VK+IRLY2Z62mHzaMT5zrWuGp4ngPEBmJseVK+8ctpCC/j6lfLNCMMDz3XQIkUxDEl06Gtox8K3Rw97ldCO+zHDURYW7zm/GRYvooxrKjrtaQPutSe2sCVnwKzfw4sdSyrgALPfeDyZy1BDI6J/YwyHAjbVHQCqjtpEN3IF98Mw9eoZBYzunkcWmArlADVv4nHLdfvj2BgguLE5DoyWDChkBp1lLHQ7yBufRElGFtrL4uQ2M2vWhh88uJ8+OIHMGxavlSiDkHHdeACbAB/6zOhwIqJp6OLHGS4YXPI3jSvX+Gmc9bOutyPeUL/QtMtQ0Dd1u86HvncVxwyO3iakLkspYiqvtFqKE4Pzfu40QtcyItJ/9ZAT8JWsA/bAbQreLJHnPGRRhsYPmiQX9cN9h36uz/1s/rn0qtPzJPsNvMZJhVn+Lva69Kz8rA71Lvzdv/W7H1mUr3fvMtg2WhBArs6KpmzLIk2HKEZAA743lWAaFVHCPE2M40tAPOchDMaAHj50ZDrqHeIVLzgTpBHqIb7l5f1hNJ97Wp2OHDtaCGdVUI5OzeHRZIwKDorX90W1feLU6drwFRRF4W9Mj0OQtTOyiNLuY18rulcE70CRP/vXfzbdj0X/RgwBO5YfRbn6WtNK2sWodyOcrfE6aODChQuFrHfffXf64IMPCmnWYj70zeRTp+qZNQUCxBQS+MHJ4jwRAXIkytYuWTMABMTagf1lQNSn8zBwqIsQMmtgcHjsyhIaGIVypYRtWDly7MS0ETgvRWnUUsGsXDpaRM5DNZgdhUE0gyAI0sFQg2gIXDD1q0F2qhtPz9Rn7JXDSIRiTf8mnScqFAGlHXmkuzajqk8U4F16w1RKNVH+JmjPKGF30muDw+yKujt/x9GvxOQv7yl5xqcOw4QRljZfLBesoa/01yEaNtgwxB7E8715/UYp4PuWVmLgULYH9o91//ogAlxRXvk9LOuhTDwvbzi4GdPRA6dwzNIG28DR6Lur+4ZXP7svfs/jL1io/N/o36yMIF0Y7VnLfG3ICD2jEQyFd4zPWNe1qQqfpfripyS/gsFVqGv6MJTWGH/NUcToypjLo9+wThlvPHxYStUykPFVHs2iXTDajd/eWsmRBM/Ba3bHWw7q5MGRK+gQ/alXPq8uptdlxNrhjD7cU97K4Rv9T0+qLxSYuu1p6bFy77fQeHLxu4y0jGWVCd/bJEfhEvOmDoeyHvCnmbQ/eBWORG2n05AXnPaa/st6pdBxlU+2nIJk93LGJbCBg5KbIu/Aa1OYftiI2nyHH+HMvfq0Y8mrYYd36Z5TLPCON2029B60Z/qlfrHpUHm/Cy8zGutn9jfgIS2gIXnB5bl88DjoYqYs80xwFauujL3UxnXX3eXm4RA79P187LZFv+Fl4HrwQEf97DHWjrEzrU++2M2trLcc+gQrhk0HZeivkWccQDU+CTn6PN+mq/Ly/qeCZ+hm3Iz7DlLn7+c9YfVSwkLh8Z/+k3/0kURMWptrAhTgNh/5gAHiI+QR3J4w0MGhsOIB24U5zqzdO21tPynhxCteO3CwvCzPfOyBAFgK0fM+edK3bt+pDyFQkt0eZe26P4y8Fk/bDmwW8Jdff1Ueimluyt3rTjZBsb55rxm+6diReOKBURvBZuq+XfcU5JWrV6evv7qQ+m3YWpt+9KMfTd/5znfKOrL2rH9jumtYVISAcjY7+IoTxTgYdXG2IWJPecks0Hv3709XI9ANAk/2WRQmS0sfHd5xIbBTEIim1qijqLV3aN2Xk1bLM79y7cp07dr1KNftwg9c3w5uKV0HFpw+ez5Kc3H6y5/9fPr8y69jaATn6eNi+lonMpUCfi2QhSKMxOGJDcYogp0RFJzrF2LEzDaiSUeUYBXRA4Z37fd6k6XgL0KeMUMzv3yCOoR5eJRRP+U26hmEKF25IlMETOlSaAR/rh26TF9fRXmTzYEJyxlPitNmGJtjHAfp1RYbex492Jhuxbiy2WozdIRZHW5P8BFMASI0aiON6e4IgShzreOBUjiPvAsdBZ++ogPMFEgKf3Br4w4e4OHCua7Lh45cS8Dre/5oSWNMAel0ee9ps/sm9FXwWxv9G96MGbwpI/LceULqgxB8bLevGR1KmKdUSrhwHWGXPJoYzbwM36GlKJf8NpOgLkItaEx7L6bDBw+VRAEH5WVG50FwaoZEXnwAtp49UbbGNb9FAV/ZuczohSuKTkAvlCAFamPW4cNHwktPCucM6ZOnzsw8nRnA6n+GdoaXJUqGE3XAT9MgAd20OmAZCgi9SmtaZuyPpQaKIOSQcvgVPjkmXi2qjU4B2RiPMc24BLe8VF7v4lLGMXU+3X5USthzStgMjTYpOfLMb21pn/EAxnHkLqXq/H5ePboxtq9npARwk0X2chgz9Oj5w41HM7k1PEKVwIE23Ctfij1jwthvD4yRaeaj4EuUXjwaPPH28QkDqLzrROnBIqIoenAt2NwnNJzdpvYFvwuuhL523vkwX2Y+X5d3Basr+mq5shta71POUrLgqXXYXKPuKq/yaLnoPFmaf8rQGf526pMXX6IhRjS+HMZih3lYGp4ga6TlrwyB5Cv4peUize8u73d55RgsARwLf+/v/u2PMKpg6tX0FAYwKIiRR8sL1ghlQeEQlNaIKEav8BhgGykQ5Wo8XWs7XkmyaUsdDpu4duVaEc+Z02cjCKyVrYKqXkWyxmu6l9L2uoc2MezmxuPJiTyI1cfq3//wg/Kowet0HgcU2AhmTflEPOODhw7H+zw2nT5/bjoaL5lCdMDG+++9X1PfPHF98OGFNB5ltFbeNKVE2SN068M8YBsXKFNnPrPgDZx3iL0TbfCsx0C2gSsLOgSrHs+8Z6w+959/8Xl9u5iShQ/vJcObg0h8PQpjYygetmMwl5PnYPq4GiNjPf25Gu/t408+jcLNIIe5HFNo/HzUfkzrvbZWhSYQ/evfRYhJ0T9TUeAylcOjwXCYFDGoA3EQaq6YHNUWoWTMmwkEz9Urb3s+LeAaFteGAeHJbyybAAWsMhRqmFwbKd9lRG12VLe0gjPEb0p0f3BQaiqM6FUWXu9maPPuzds13Xw9tGeTlallypcQVId3eB2aQWCtrTm+cXxKzu5i8HUfGGQUNtoGQxseaFi+IcCHQlGvPsoHd+AVPWvhC18UPCPHDv+x/6CqqPJ9lbf73bA0vrsN9boaXIqJmFRZvUIWw8K0OQWAP5Wp8Ui93Y5AfFRdyac/xtImJE1Wu4nVRoKxK6EcAeW1RMa0ezyG17RBuei737V8FdypdyiwGMlmsnKFR3CQNTw9CgYurPnqo30R586dK35Xl/6ph3Ex6htK2Kf9qp4oR/WCWXn4Q+fwLG0oz0Gb+qEMGChYv6XpLn6CA1PQ2uEJq4/pNZYSXkYe4o8I8tDr4yeWiNT5dHq8uRH4dtJnxuz4xjGYvErlM6ToxkY+MCmvfkNRe1HyzGxZ84exAy8YG2a/q76Up3jJR589VU5flUMpzYd1n7Luy+tLeVF/zEKQYcrpf9OU0PgR1ON336tP6DRtKNe/BePS7f/Hys2HLuu5/GOsRzn1dLqrNM+Nj3vP0XqoP31M3ijdmnKW8mLIMPm6D3UfendVlvwjextedXc7gnvGm3vPBc/FVyFySOg2SvXPYBjlRl1dp7LdR0G5hT/6oz+s3dEUZFlL6VRNyUSoUbDSjx0/FmTtnW7fuVVKz0EVlJzvEEvnvVJoQ0DY2BELLkTL6melsNblt0mFVYtoHOoxBNh4NYSy/fTTT6ZHm1u11ksRK4OqWMfpRqXVe8lRYpiZ8vae4aMQmM/8PYPwMIp1D+lew7G+xDO3C24zzP5ww0ccZhu2EGQEt880MgDK2AhSDh85XFdeo082nj13NlbkTlmS586fn06fOf2KYG3AQAAr3udLmu8fex3p7bfeiiI/EZj315GbmAbix3uhw3OBx/Pn35i++73vFtzGxStWB+LxO2HM60v/+s/+/XTNWnWUPNxh7ABX7etH1Wkg54h5ENIgmiYIAgQMjrqTv5Rf8tsoJjRhGP8WYsXMRUghsBDTqPc1Qw4iHfdj7Md0YNejnDTRuAlVV/I3nPKnkXqW7o36ct8R/fG4irhTr40XBH15rUnz8fXd0M9WcGXK2StFD27bZBVDK/nrFSIGVuooxZtyvBRdABfaRKt4iSHQeLTeSWkznApv6gksBU/ymD2xvm+turxdFaamFvaCfKL0rttvZYenE28mNGCt24bI8pSjZODKGqfDZXjhYLNune6WcScOjyVtBEcMkuK19Bdro2PGtLbQShCtaOGbV+wKlhI+gbfGw1/S/SY4eA6RxWWoUKQD9tBRrjWueehNhAcPNsM7m7V5i/GtL/h0vLUwIj6DY4aOWTRCvmREtTvW5oyFvGbU8J4x9y69b5DbAOUtCnmN4/7w1JhiD02EB9QDb+po+hL8hhOwvx6jEaSj2cW5tWSGgJOm5If/os+0Xa9Bzu79Vm9+BcY906OtjYxF6DRK98qlCxkbX1o7VSeqWZYjh4wHo9uUPfj106ta2jOoYAE7PAmu5Cx8aosTYJmMUWM9dDg+YAvthD5MC8MXnLoWfIEVnvXLb0G/OAnat7QooAF5enwFacp07DrA2c+lgbmNa4G8kK5dERwdpIsd+r7rn78XO6hD/dK0KwpgkRb1U7BrDy4tC5qWrpmf1IeWc3lVFsXVQStJrNmwRYZy8qR05Ut5jkCyFY+pB4/hTY6pfHig8yjTsFfIBcwdGawCWgOzsvrjvspEFiz89m//1keYgDUqEWAy9W+d4yFbzzTFZg2Y4D508FBtknoQj9e8u3xOyRnlVtMIi/JpER2FoCyk2YV6d7ZNnjJ1T4CURZ12EJzrkcNHQ4QPa61WOfXz/OxmZoGCF5HKazOWAygoTR8JsPZr57N+nDlzrrzma1e903u9dgW++fZbtWmM0nTOrT4gTO1AFNjAJT+GgEyGg12FcOKeYJbmyMwTJ45XH4qQMzDr67FMI7zdy7cdmODDV6QcqK8tMwSU8Ml48DH+p6tXrtZU9NbT3VLAPOIvvvp6+vnHn9b6sOUAx+dlzF4FsDZjgL2jMYBzcLoXKAew1PpUQnIWUfoeqat64BQtYGb9rEAhpB9wri7jIK/fTWjaa0bp30103X55unnm/lVayo5XikK7+a0d03w11Turu/unrB2oo2+pJ3ATwM8ePZ4eh04ehE4e5epQ/9owlD7UeeHBY+10nrWff1UvgaGfNQ2nf0lr+I15Kdxcx/LEmCURCH55CLuihfyGv65D7Huh8nqW9tWvP+4Hjr2OAh/f9L67HmWlNy47zb1xkB+P5UfhD7z1ml6eU8IUhilmbTCw5fenDlGwLCSU0TODtdtVroRW+iNWmdRhfAkn9Ue3FizoxpSqcvLqG8+2+2Xmy280SGFL05alpd64pf4k58rw2FP5DkShmyWSrh3HfsoLF64EasEapdS4Vw8Y5YcToT1psfspMnjaK62Pnczg6o1e+GYY7HFS4l0JC1G0ppp5zSurPNs4DpEXPkhx5PDBlI1xGDgYjeRCTR0HbrNs6BD/E85wwIA3XmROj7v2yQfpPauIN8HICNRHsrBoaHmllLtDgJTrfveYqEN+bfkN1541fzdNfTsUrUB6guedp397pi1B/fAsXZs9K9J96TBfRwfPu74en/l21QHebmu+3ao7+asOuzsTQrmVB18L8Ky8vktXXxkLuWqrtGpC12n5Q55vw0Cedpp7Qfmh5F/H/DeuCa4FyywqV9PTCZ1WSv7v/J2/VUoYEikVu5pr6iRE52PzDoMAKMvMR6h5vtbQMAir0VmmKoN49djRbIqDxXv16rWaMrYxyZTL9es3iphF080UqMrd8/CsCZ+LZ+i1H16A9q/fuFkWn7Vg0848OgqSV0sQnjv/5nQk3u760SPTvjC4V5vK08jA8ITHu8NRHLHaEappY8dQ6o/DNZzE5WV5X2nJyFTf78RIsI5np3d5CqzoRK9CsWgxlC88YcJem/Fe76FDhzPYz2tDW51MY00oROA96LUoa4NWRkOE18Ew5KmTZ4oYTOchGQr58JFj1a/bge1P/vTPpus3b5fV68tEFDBiERHSII7XTFFENRtgeHUtgstzzGtc1K18SGAwZ8ogUkxuygpzEhbKGU9Co4gyf932qH+000wz/6yJUJCmvPUmofPLg3lKqeVaVn0i4SWd8YnAWaG9a9S7vQG4pvzQ3k4Eyv14vg4gMJuSisfOZvWoL2M3rFabtkwFei+Q8At20i8C1u5iY+jYwPJIQy8UhvzyKQ9PHRkjzUxg1JcSBrO+6Zd8ru4zQgWHMo0fvAbP+oUJU0uVV6bHVGg8KSfUeCWNEDdmQq0faj759IlONWPD+9I++q/1sJkSkm++jYg9ZB8o9Wn0CzgULI9CuZqRSD1wil7Ao6qCL8qqNnKFRvFDbZRLHd4gsLRk1qJoIIoV3GjQZkb0pv/eR3asJQj0D+/i8VbaXnM087R+4GDRI8O1XndM23AAXPlaWdbYzKLg6rl6G5/GS1uuXqG0t2IYU4MO8Qr41Yf35OsNYIS9DVdmZHyi0AcCHjy4Oz18cC/882g6duxQ1VXTzumvflnKcCKhMTdNat0cHGIL8Ya14bYBE13ypsHjrRTn6JOvnBywkTvGzG98rZ9w5J3g8frSMNbQG9g9H7gar0I13XaQRwBP5xfA1PB27Ofq6PtOc+183Ubffzs0bXffO1/XJ8zTvzz9rPLVskAehk71OwxVtIHmNccgN4vEIJoPjC+zOca+23NltGbI6rn2hPF80FnfC+6dPGe8B6QJfoizPA0rpwIuup1grV6VrGf//J//s480JhLCdhpTxtZEdd45zgaRIKM4rcN5rcg03u0oSdPNlDOATHH4rKHpKAwp7ejxY1FKD6fPfvlprV+cPXOmiIbSZhUDbDUEgWgdyOGcaoTjODUbqhwZqV6nYzkwwpquHdLWd7/zve/WOrAzru+EsfWdR1xTvomm+HjrCNPUIYVqOscmrYzmdPHrr2sN8fTJcdwmQ6HWCfK7DvPIgHg1A7HDiatn4HZ835Wrzpi+XX3FGKa1KVSvdY1NauvVH1+ScrhEbWBLHWfPnq+zpkOu05N4MhSD7x8fOnq8ptW/vng5XvDFmobecIpOhJLd4U3govFyRZTSxQ4G2fSbZ+B1bY9On2aZKh/lVQZVroSEfhrvbquIOONRJwXl2sFz9CFNvr4XtNfMKc19WnsFe+epmHylfBOLDnO/EPqtPlQ/Ulfw5MjCp9tbUbgb00bG5GG8gw2794MfBO1VMdPHylff0gYYwKeurp9HiB7A5fnwKKIQZ3hquAPoa9jVl+gZeP3W31H36If7trYrX9L8LsWW38K3+15wBaZ5a1qYx1PD03VoU9ReRqHGirEXmZEYJZ8heBa4CR6vDtbGJjnzX9WZJrrtirPfHqiz2ya0+jeBBk5tDQgTtKfPaYuXaVpPLO951oayK6uzaefk7764mhat36mXcjbdN8oYPvgZAgtdyn/+3Pl6Dsfu8R948J6Avo2x5+CSp3EmDKNreL8Nm3w8zt0YAsRopVtXhMSE9CT5Ms7PGRbBEyswVfKIpTme89q1yzUDEEqPQb8xnTxxLHQYZQuu5GXYMTTJHu1JB8PrMHhZ26LfgvHSH30U0SjFiYfBjjZdayNh8EiWNG1IT2K1pz71CK5kl/rwiefCGP/XYYzXaxqcf+5333s+j8sOnjeu+36+3HxQdr4+oXEhdjm/1dd5Xce30se09ziMZBji+KnLMxrVyxlSHt4aR6qCt8JH8NR1Fw3FCILrzsuIU7ZhEaSnqfF7XCqt4uy3ADcN+yuZkkfo3u+FP/j7v/cRL8OuX0pk/dD6dOrUyQj9J6loAKKwc2ZNC/kKEAX64OH9ElymYvWGpeoM09u3bsWTvBvmsfngZX7fKYvwzJlz09nz58tDpBgp1sNRUOKj2UYpCmJryytOUV7xbilY0Zo0RGEKlgqv0ju6vo5y59696WEEsQ/zWxu20YNC5LV+fenr2sUZ/imkKKM+ghhTnTl7drzzGGTVBq/jJ6YPPvQhiePJE485TMXC5vnyhL0i5BWKOgUo9VIel6OIeQ08dZ8b3BcL3qcZ4cDhI9bLHm7OXuuodqMYcqWsfTeYpWsk4dn5uVfj+V66cm366c8/mW4El7UhK4zcO2rH5pAQZnqE8NSFUAyu0MQnH6Yzdgis7+G40tMmIrEDWFn4NW3vGeKQphxPbTD36+nlju6bKJvAXhHZ7N5vYUarr/J3tNuTgO/Isqw8iZSvE4yeO70pntNmlC8FbNcz48GU9GqEL09BtLGrDy4AuzTBb22Bx4Yimzm0ZflCn2Nhjj75S59KoKTdrqP7UH1OFDAVXPVvwXN54bLTjJQgvRmx8ZifxUOoU7rgGTiFblc5+Y0LAdE4VMTZyLxZSotC8xWg3FQdj6McCO8aaxQD9lnZV3VTeEmTI52vfIJejvHliaT+/NBfykR8mfSaYQqPl+KNxsEHvSzTOLA27MrL9K6r6fP1gwfC549De+MsAUbR49nbGMtREnhT3TVFHjjt17C3w/G5xq9wFSlG6RfYhfeB71bC8kjX9sD96yUDQR6xcQ93PNta604dw3OurDULVTM2KcoDpoB9E3pz61Hk3fXQ0t6amclgTOfOninBjDfbEagDdVK4xjU4QldmGbQNJnDYDKdN46Uv+Zl0U8jD0HOyV53hnWh2g/FoWZCRXONp3Gbjq371CjX7ld/6aPxE7Y0+hsdzX/icC4078dvPOkgX1aV+UX40Sl64b/4QOv+3gwN00F4tLTGO0Xfu7TavM6IhMzhzYl7RJxxqM8/0HQ7Vq7z2S4YYy9RirMowTTnLCxzJNi7pPDLXGFHmgbDg0R99QMtmmXoGZdD5MDTgu/sCPL9npPIquB99NiyU9cBp8zYlDE/yLPztv/27H3UjEilHDGRtlmdsEHnFLE9KmvCTzzqKDUx1elEqdNoWIH2WT5p3ZNXlM4i8K2mliCJQx7Ox65og9DUjnqceBZRYnAtlAfN6Tf+ZlnEEpqkjhO8ISMzsVR5K+/jJE9Mbb79VdRGoGEbdvHqvPVjfg3y7m23E0h8bbvpMYI2W9x8mh5Qr164W44PJ1N76wfVCoik0BgjYDBQE88iDuvBYmCkIZnxglCdRyMoZRHjETDZjWC/2LrOPL4xDTOLRRdmbkl3d76tLh6pfX319cXq8vZPBHEzaTAO+IoIZ8Y2x+CZxjDyDMYwlosRsxZwhvioXi7z6kHLyjOnRsa7TAV3AVxFRjc0goiakIUwGHNru5+6bKeWp57N6m2ELFvBlbAo+sWAO86WuvWGCVDD5Vu/T4NznA+0+9d6vc1it99bnHlcJpbHGAwbCtKaX87z7jtn81l7DwCNwLm9PT2P2gqkYe+CyYZ3H64xXqz71Gpf5fN0XefUfNzY+vpGeoDrrkMav01xF+eQ3vuqVh7Jyfd3GAKeEVQw1+QruPKPEHgVvjC/KjBJQbymT5BflfQ3LuC8lK30Gi1D0ld/S1acvVVeS03IE4BhzMkQRQq2FnPFs+sI38NXCeSPGqRrwjHMG1GsZDNIYq2SPOvUbOfgYDDpCt3gJbzIiwOe96Mabelzdd9SOtI6jLwO/o8xIr7Xu1Id/cjs9SVvKk0NpBRqnF3sY6A+mO3duBS7G6jR99eUX8YKPT2dOn6oDNVKoaNK7zoEgYzJTdjpS4fU4NHzNO9V+xuHV79TDiKgxz28wF0z5XZIgv+VzfZkm4BcNuG+erjHNPfw3TcGT+P8rNIxd/3ya2KHaTpSmTrBqQ5jP91fCDB/q13/X/l3KcHavDvW59nORXBKMg2c2bILj+fNRFi70Fx0J80a0+iwNkM9mRITuo6C8mSxB8nz/GpZirVzz37gm9P0Ir+trHFWMXlC/3wv/8I//qKajrc+4KuxKKWEC00Z1mHjSKCVeiY7zIDCHo9l4Y6BBAPtWxmH+muaVUJby8H7tUrbTuA4HSRmKmLBgado4dfP2nWJWHrUKKC7KwrpdwC6vifJX1g7BUrozJjSlbdrX+7V3790vInYOs3eb7z+4VxbUE9OZUa7eSSZ8i5gjQFaWx7uU1popWcrT1A+FzpA4eOhQ4cSUrEGxdk2Iw4O+7I0lDCae8O3b98rQkF//DsbgOBjP2EEkpZyjWBk4Bt33QBkn1mCtPy+vHZhupfy/+4uf1hnRg3F5E4ETPmvQBlP2Vd8Fv5s4DCwh4veAk3Aelmn3u6eXGSieIxxRHa7qxbCEUj1rYk/dQjNat++3NM/9xvzzMMFblwGH5yJPoaZs0waBEtKvQ9d5Fg7xb893m6cUeCKGItzjxaasdTvCJtp7eB212zh1VhyCSH/dy0uBWDO2NlwbMPIM/Q3FvTzKBTZKPR15hQPCAK5GPyO8QxcBN2EwVK3LBj9DIMDPSBfgrwyLRGnot4P7nmEQ4Efosj0OgqsobYzngEF/1V1GYNUfQaFfoZmN4K3oQL3BcQmuWR0d4bys9II7bceiTlY/8mQYa9oiw+QwE6U+a2Y8NPl4cZ4WXGlq9HGcu37w0HrxtHHXvqv+oUu/61OiMxyZuq1jN93Hox99HHA62exg+PLY0SMpP2jfmDBAPG8hq07Bsx4/7UHpwP9rZS2aLdDHXut23rPXu9TGgzX2YFuanXC18+xJyjyefJji8ePNaTXyzuyek/G+8+EH06HAyGEpQzJ4QndwmxYLZkqn+yvUJrQ0Bu6GzRU9yr8aI7On2qtvwbmxVUduykPschVDE/KhJf3r4HfJ68g3dTGQpBn7Qcopm3pc22D2u2gyV/F1baO+voIFvv1uvu70HkMBfPNBuv0d3Wd1dJ6+F+QDR/OHZ+ouPIUe53dDa6nGfka36jOGaSF8nvvkUE6Q3wFVnCA0Swcmtcppa9Q/5FjR+qyMZ92vmVh8hcdXPZyla1++/KirD5L0QSLqcF3463/9Nz7y6gBla4B6ekLUGQg1eBopgR7lhlGNtvUY9Rt0A4vZTPkCXseUJ9gQuc1PXi3gGZr6tb5s9zOvzxQWhepADIKEx+n8WFaf7+tS4JjAxyC8K8vC9yqQjVjeT3b6lc1Wpm9Zx2AZXx95Nt2Lt4sh7OYGV21BT7Qpqz6qHgt4M7Bary0lG0HAyl6JV+oVoyfxtOsEnReME4IuP4M4eKq1xBCzTz2ahj55+kzaOViHi9ikdeLUyRoM8HvNivDQ95s3bwbfviU8pR+nStF76d4Zxj/9+S+mT375efISgBG8uRIklH1Nz82IhHHTUytCE04TRymc4N69cSCMyzMJ/oqAUze8qNv9KDO3uSNl1IeWpJmekUd9+W8Q3SxKg/MmXPfdducpoTSL2mnvtEgbgYYJfP5t91m8ohhKjx9uTo/ibXgZ3xRhWGf2rq8docuTz91VX5RP/Q7NqFmZCDWVevVEO9V24CosaSc4rHyBoxgkV2MIfkG/CEiGgedwwXDr3amYHk0LRd+UEs2TIH9HQV9NSzYc8hfz5XcyVb9aKTde5Ct8zyLYOzQuxXE//ivFCd6RGiXMW3xWyykUcpBfz21C0X7lmtUDF4G4YC66yLWeUc+52tkPru6X32DVGBrTTn3cI3XbtKSMjVpo/XAMUMqR8ENnxlt/Bj0OA9GrhvCrbnJOn/EV+nAojnG2flmCNHnefeedelbGNLjSFw4CeAV5ahYt3o26up+FnzzTdo9DHy+JyPU4GHhVRoo8pfADv93eUTXlAfss6YMNX4eapv1Jv3f79nT/3p3p+9/7bi0vrEV+4E39sAdFPd4tLjjSijZ6d/TA4WtFBL9wxADXjyRXugBnZQAlUV0Mynq3Pn3zrOBOrDrgJL/lFQXyHT3De8t1uP12vr4Xinfmnn079FjK1+XAK/o9T7+CtIJzFsxASQOLMVOfMuDDk01v8sCj513vvhjjlq/GDveMU9U4xti4ohN8615d7hFZ5U2d0mqTJ5zE0OFc+TTmy5R1+E96kDw9gwYHxoG8Mxb6m3YDS/GzHPntvn7X/yPNc1f99qZG90O91Zff+3t/9yNCpb2G8kRz7QGrggGW58lrsFtxNGBXb5gkZcHAy5WOzBA8aw2g1mcJmvsPNkpBbgYpdhhTPOq024/XjTAoKIwHQTaEaReQiNRakSmr8d6eKZeVukqz4QuTa1snvRfq1ZSn8UwJUwiVz/ozuJTjeUI+4aFf1qHP2vwRYY6BVlL/9WvXps9/+UW8sifT+qHx1SWerP44k9fHFHwaMGguZnKusC9D+QC/D0XUoAaXNm4gdmvLN29en/79v/93041rl6fTJ04GH4+nr778etp4uBFcrU1379+bLly4mDJOxwrxZaD1wTpUCezgujaO1JWAo1DSc8RoWJKXYunxLIWRvJRF7caN17LNIEgfTeur025PHk7IrAjamKfWytMMlv9S7yzOhLr8BKBTq9BAvS6TMqaEpLs6m7fypC2GRBkuGR/lGTN7X0bBxvvYzXg/iUfhW72PHtyv388z7vbCeK93f8qpZxgXYw24mHQBkyR9TwQPxso9QSgdTrx/3dPVxUiFouQLXtCfWZcSWukAZnGgvHaEF4FteF1oepxmZLkAXQf1dV9l0k+W97P039oTnmhhaXob02N2CpnVbjodnngxjihVH2UluT0kZYwDwYFhW3AYC5EAaGZmrGlPQJeEh/q2Y9B4ZW91bXXayTgPfCzG24vyMb5pkNHyPO3mV43tEC5DoIummm3ysltcX3bwYPDNy63d0OhnCfyUGpgLjLL4je+J4ydqCav3alDI+vLsuSnltcD/vGba9J3s8b6vndGjzeAQPaY+cSuK1zfIjx87OuoMrtBDihYN4GNwCs5pblojSNOsHtc41dSlUjEabOapd7WTQR0UAbnHEFf/yn5r6jGko3x/8enH09Wrl1IuwnjPqGMh43n92tV4N7vT97///Rp7e0fQFsj1tcYrd0F/yQNLXY6etdu5vrTkL5Kf3Bk8bZqct2ysKSAKbShh+C3jjRHtORylv8ZcA4M2kkmBWSR7aqyTr5Rb6pcH7VbehB5vYdBFnhfPjHth/r7z6FluKpYx4H42Zu7xIp+tjd4uJ8LN0/A94y0jo+aMg9my0JP+pBJf9Sq85N7MKjov3sozM5gM9zGu8WTTrzpGOX9o0Y58UUX0Z/FYRZoWuoYjuR7ZDyfoS0bjhF/BbjzRi/oZDMrUpjsVzvpgFvRZ5DP4isdUkAa0U+ORNuEFHmwC1GbPnNVGvV/5lR9+ZGDKSkjA2E04GM11DP5o0BUzEagEt+33hA8lyKPWME+P4mzlare06V2EBTm8RO/XqtfaKMU43hEer/aoi+Ji7YKnNgwFxvG1o3EwiDUwn1ajXDGt3dOQXR5RBCEivXUrHme8bflNT5aAyZ91WcxpcI8eOzKdPn26portQDaImJEyVze49dcaMyOB4DdVhPh5untzT7DVFHfS1EkYUPDw8tlnnxfTnTzu28zxYCMU34k1/7t/43em82+ci/L3/vGxOrlrMbi8cu36dOHipSI6U6Ze/SgSzAB2aKYQ5n8Lbos5Z+NW8M6isSNUjWMFzIJgkt4Mgjjr+azezouJigmTv+rWRvrtd738HjIrSzHl5KPYEDFF5VCKsrhV7t8sXyTXtCfE7jW3mo2IceZj+eBYCW0RuOpAQ3Y/E7B1bF9oQaRowVGKN/emtkuhZvwHo4N3CA/3+qkflHIbnpSY5xS4PO2xl2AIHPBW7Rcdr9U4o0nfpEZLqrVObcy1TeDDGcYcsMw8gdSlPoZF7REIbZld8D1r7TXOGEvgUIf8rYB7TKWN9DFNTqG6r7bgOH227u/VoscRcN4X9sbAwAXhMDN+CvaMiPSEga9ZWuqbD9qXLui7tsiLyos6S0gNgwUPKj6mSYdQbf4b9Qz6TLbw19iRb6Mj2aCvXk0081RnLAfKYRQMR0CwqY6c8c4+OQFv4DXmlKe+udffcR1wE5pgb/lWrxjlEYOS+zOmeMemLHWSfa72uNy4cX36V3/6r2IcfzW98db54BbuvU8fAyDy69KFr+ud6Pfee6/ovPHVY+d3jzEla9ykFQ5n9EnWyA837skgecTCV+E1/czv4uXZ/RD4I3R+UfC8+9Nh1D1wCrZR918NXYegnm8Hz6ve2bO+ny8nwHe1lXzaE+Tz20xE8VttjBp1dP9zU7/hQfuiMp6J7mtZKOOKlhm47U03DF2uy0gX/W4c9JjLJ83sg7rwOwU8jOPX/Ufj4CjDKNcyLtKcJufbeBWihxoOsXilyo86S7n//T/4e7UmrCAiaEJoJsMkvaGCMqRY/ZbGs0IE7B67FlmlqIo3G3BrY1UJikT1DWVgqmGpjhjEUDzB57tROCFozGU6Gzw6r8x6iJvXLE09jx89mb74/MvAODwiH8bHQNqmXG24sokHjNIccg5RFE4p8DUfjHhW09cgP7ju/buDZbnyXI/EQzY1TrgPD2pPnTMNJ+Aj4MqjS4RMu5u1JSICAZ6OxtDQF+Ug/sypU7WmRSjBw4HAAYfOlNVX0VeTbt+6M9287WtOL6YnwVGv9cGx8Iogkl+KDSPaaALQZ2MmDjyO11j8HkJoMJ57gQHBYBExtqCMNlNhMiQ1db8iZBn6WQKjo24DZ70PW0KdMovgTFrtEg307PXyAOMBPX/mhLTH8cgfTw/u3p0ebTycnsboChaKKcsDydjrg89SMrKMNYa0bkhQt8IFh9+vFHPSvhGVqanp1Ju6WbwdS/G+lMYTmuEQ9KmzmCzwDpwOpTN4YqzjyKc9CsM3ojdjEMI9ONFjK+V0quqAc2HriZ38Dvkfz/twDXGMrTgYWhk04re86iG4WhAUv5pShevgpQyqQMZatxPfeqdZIt5+KeGkB8UFP/oRUJF6e3wF9x2104LUczCCCw1Xn2Z5ysPIM3RcZVNzfcEpsDKeIUy+xnNPUTOe8cft23eC3xXZSwCaQWHAqVP/wK+8pR3G7qkTJwv/ZAL4eOMUo5meUlLJ3zC7qlh5G+Hgr2BMZMTAoc1h4JFfvfcfPpg++fST6S/+4j8k/sV0PYr4V37lR4VjY1gGWeTYk41H02e//OX03e9+t47ZTOWvcDiPtx4/dKFP2hg0tVLLcg4GAncfcAJh8KuMfGO2ZMDddFWyOrgQBu2MdjtI06eGoa9Ni+rzu8sK8nQd8+l+d3rnqVgpI03dwjdgIZ8Cr7TGh+A3BVjP8jdkXMqkjvqdCDb81KHTGmYyhgGsRnxiSZUSblzDDzzLD7aGq+EEQ2qtdGXg32uq6qLn4Acvd5Cv++laMKRc7WlJPztd8LvarLGEC2Xr56t6Ou/CP/1n/7g+4ADggZgxDSIjT5RiwRSCk1sAaaraXLt135fx1CiXmv5NXs9da+0snUIErtJsfOLhUmYHohC1ubJyoOr3mS75KFHMBwb3XkeCIPXcuT3OcNY+b9rzUnixitWBISGQx4qZ7Xwrxs4NwaQem66U0T9T0WAw3by15VN+z8v66bblowgMBssY4/Fe1LO6OjwiXq6Btp4Nhh4IQtZ6makMX/YhfGotOEYDy/pxhHZAKCWoDkLoXphRnlt1SphBMlUYAYfMcl+KMaEGcUb+9frDLAymGgoD/B381ifwqsJvfRDULl3Zht1vbVDArzzDGcFIH+0nJK3y5VrKM/BK58Vg8/qAvnr1IEr+2Y4vGo1dzt7x3Qw9wb32ebzooj6cn9+1gSr9oHDB2kTtN3zzOIegHX3pPnY+sfs5yg+i7/TuB8XpOcVffdSf0bW6/3ZE7+P1hRiqpUB90OBhKQf1oAH1GpeCN+PR9dUVLnKT1uoei6JB9Q2BMQSEMYAXofslX035J7hXT81GpRzjBMOXUZTnvkVtKvpx8Kt8bfJLGXxR4ysGTrq4+zYf3CvXSg7k+lew61fhLHAFXvUp7cqjLbiCb954sg7FEqiMUfMNpQludG2cnbZnjODWIR/2eqgfftXbStJv/K89x8FqT5q6XCFUO4ax+1ABH9XYjvEVyIXt4NMVPYFDP51S9ekvP61lo6tXryZ9KQa6d/8Pl8zz7rPpaksnZtouxhP+7d/+7eono7PwPYtgaThcOQBwR564Cvpjs6Y0wt84t9EB18OgHjMJgjTdUN8wvPRl9Kuvgt+itptexCo/e+6+Qz9z7bJCX7+dt66vm/uP1tV7jOZlTNc9vH25GW+jb/L270FjA0cNc9OdPO0Jkz3um4/KeA89qGsepvn+dDSj1PW5NxZgNRZofyzRDHki9O9X9XYbs9uup0NNxVeecf+NZ7PEhd/7e3/nI8StcwhGR7oiihNBsmQJSGn9TF67pdeT7iMMvo7Eqz1w0JroifI+WG/WdtWjDe8ZH4wi2wjhdjvFbJAYC/axQz9SN+sHc5mi5lXzdm3gWounG6xUvH9/owTI2LzkncWx+YFFDrF2Hveh+6xzp1bVGm2IFiPYwWgKCJIiB6AidZhmijUcXBhg6GK5mo4252+K2QDoi1elTDlab7bbzTrr3RgZD33xKYLPISClYOIpYXIwsdRMw8O9devabZ7+6mcu06Hc+8bwZ599UcbM0r6VGijlg/W6lhQtDsRABvW1QBaGNzb6LbRC7ufydzCOhDGlqX5lTM8Zg7JGg6uy5LSjQK4hp2pPXlOtlGRSJl8vUp+dzd71sxvdO741VRu8PXm8EY/3/vR0azN5ngbbEZwxTMDnSFRTz145Ar+6ecIUGk/RrITOUiLWgs1aOKGsvG9jld+tvARwDMJ/rTjyr0KnV98TvY/omX4lwf+jf4kUqJ3UVRQCqpL0Ntfh8Y/6hvdHWI5p68J9sroqrx00I+hjGXOp0Pvx165dLR4xZW/mZCiQYRgRAi1MaBeeg/Tug9DT87UEU2M1nqFNdI5/jGktoQRfqXoEfVXHYCfF8l8eDmaoZ2ILTwhoQ0aAo6K7xMJ3/gbMPC9The25TaVYwFBLO1FgeL+Nh1bCZIXzkdVfMAewsblzfM8Yr8KHtvDGg42H0+GjR+rTocoUzisEksDkvVHwoouaAkw50aY1XRzLRu0ljnPpwXvx8sXp4198PH399dfFr3jg+q3r0+nILo6C6UOyw6cW8eLXX3xZyym/+7u/W/3oGY7mEfWDuXCV39o1xkPhDw+Osd9lDEgb0hRC01OqqNB1MlbEppcOno0+jfYaDqHGafZcnA/zZUR5u95v5+/f1a9v5e2rukQzDcbNmHc98OzZoG251aEMhQdWsAwv2MyPPIO/8WvqyNXyR6AtOa1wwwAf3V/tiHgPbc6Ph1B4Lb7yDfmHBRMaNRYU+ahrKP0u12VdlSv9kzbI5uYVV+vAGaDKO/o9yoy8r+HV/YU//od/VO8JaxBS/NYoIgBMb1RALO49QxzCiRMnSlhqhOUgEBTljW4+mtWzb0zj5rfyJaDTBqtRmo/1GyQIKGsvf8pLM9Vr8ByC7qQpBKkuQthGMNPUFtUxKDhrsFP/WLsd7yb6Ug0v1Dd+fUyBRW2t2FR49TXCy4vwPOvBRC9q5/Lmw81SnALYEIDn6ixCCtLhBaI9hz/PKFZChxByf/jQwfSTMIdbm5YGA64u27Dmtah76Qf8LMYTfjBdv3Zj2gz8LMiBl+G1mUbWpra15yrAmXsRPhFuCeX8FkrQJahDROAd1IFg6neIWRlGygsEU6kJ2tFmMUbaicS26UYtZHYdFpExL2WNKAOzaeanTxJz5e3yfus7q/GErRV6vehABJrztbVnnRUdNdEXE+Qenii30d9xNT2tj2DVn9oNXeE1gzSOGgfuRzdmfeiYXlSfPUwoIydhPj+mMQ4CJVbT24FP9Mz4oEvMC159qPKEhfLByYAFDaXOGZzomnDw7rp60Ip6mol7vJSVlyJpOBsu5ZNr9DOaRRrDhBIyHe29ehspKR9nDEun1Kru5K26Apc2uu48ehXkaxy2gOnn8le5WT89ACeekcc4S97dfVmGp415+mjZqfLnXwmrjAJcwqOjbs0ImeIHX3/6kBJG5/KTDX01Lu++/U7ReOGigBv98H/TSMM+2h0dGGnPp/WDQ+gyHj7/8ovp448/rjFRn/7df3ivxvTDDz+IMWjX+XaNtaru3b1TSthGsZ/85CdVf7erPaFwndh0pnW/1Q0Gz7RfZT1PBvfaJF/IuzHWwwBT1pW8E1vuCsqrt8ez70e9QwEInSY0Xvq+4RWFftbPBb87j9T5/B26DMel5OQszZiBHwzKzBt2Qv921dd5GVyw1l3TzjD2yHzPxFFm8Ja24LL76Jkw+GmkmS2lgG0OdN8zEV0W/Qndx+6n6yg/cAqw+efg9LxjntYz7dbzShv5Fv75P/+npYSlERSQQmkBANBHoiwJRB21e4wVyNpjAaXWskhtcnGMpTJgEFn8FK3pWBbto0fjXSwfU0c8LBAC3Uf19y2u1NotRNtZWBs1onTsnGah7lvZz+icbt64FVljk4b1v+Xp0uXLgSuIX1qo02Oks/hr12vq8r1f5zifPOUD4UthrlvFvBiagrfZyqk9bX15TcnGsJu3b9a0sNex7MCrAY1gEGx2saYHqZWOUdK2g+YJaMKjvkMbK5ri7Y1mrOUrVy5P9+/dqylXdTtMxGD7GhQmO3PuXJT0vvpwg3edbRZjTNW0eRQdJFAENfWbSABiAwNrDI0XHMwzmd+CPINwh3fYBPkiQpKnadcmgguptDOUX6O8WAdC5HlZomkLDfB6n2Ys66Sb9MPBGl4p2nmyNe1s+8bydkCOZxAQvF40vNso3IwR5kF0/nhzfVbvcvovX3m6aU8sa3TvUNAOP3AtWANgctRfelL/Dw82eJj1MdgJ/IFdP/Rh9vsVDnVWRwuTqc9vu89VHuQ7lN8Gu5Su/QDQik9qpiRZZKdcwC7AFfwO/sDwlmOG12dMzKjwUMFMaeMRgpSwlQc9EAI9boS+JRxjp15RaCFjjVM/8EcJN0sC6aNdxupxFrolDYYO4F8p4fCXQDF3AF8JRUkzImg41K3coIfkyeOisfyrPOlr50Fr44MKhJQxGWMMT73UxACVBxKrb8Gnsfj6K58BJThHefW6ws3wNrxuMsbh4cMH09tvvlWCs9fuqkzNEg1axjuMkNrRXGCmXf3PH9jVZZntSmTFF198Pt27d3daZCiknqezb4DD4/Hjx6ZDhw/Wc4eG6Itd0VcvXZ5+5Uc/rDT50B68+D3gGbyoz36nV0mFP3gcRnOdJ59xca+9geNRbm+cBPmbx6W5Gn9tMNzcd6ixmIVO7zERRp2jbnE+GIceQ6Gfd/75drrOPJmlvM7vWWqB4YJRneoAM4NKPjrDs9pxPINZffN1iMbTczkYtJ67rzrz2zKWdKHoKPyhnHzqw2NVPrHTRHm138eqKmdGYhhY5Or4vr5x6TLfDgV3MpZscZ9yZGS/MiYqV/UV7Y66BGndzsIf/tHfrzXhZnCZIMtVZwgzV4PdXxFqa1TawfWDhW6KB6PoBJ02PD+e5ug4xa5Ru1xro0bK1DRsYDKN5zUZFhPLAhzOjmadOMKRQhR9AYkyNE1EOWmLJ2uXtKls5Qkm0TGbzci8YFarD0qwspVHDKzuzYePancyxcxYgDg7iDdjXPjNmDA4pq70g8JisT+IctffQ/HEpVvTEeGGJX3p4sW6189f/vKX02ef/bIY7oP3P6z3jx898jrWVgngOoYzBsfh4JcX//Wli3WMH0FAGL4ihCLKYSAVAeQxZS64Bw9cUgg9nk2QrojOqHsubdyHqAlA9SWEtV4pYZfq86yO9oIhnxJ+sRuP5XlilBTPd5uRFuUb4piWwBP47TI33VyKZi19jWGBuHlmGLHW4oLjNh5qB3Tgo2jBrL/ueyOWe/m6T/KP+4GDfiYG0Fd4KIWcpNGPwch+exXGK1/6aRq1D3+o8ntee6Xa1xdT9xhn4HN4S2gCLkXtNONjPGPit+BqQ5I8jCn9klfoMdOett3Lb1aG0Sq98JAodHvAHOM8hBD8oBszJ74u5jhXHwxBFzVNm/TqW/HGWHoQus8DT/kdsaKP8NJXYYzBeCb2xkBIca8sOMYrNHA86M5BKgwNa6nK9+5xv+09IVsY6deiDNVjL4d6GRNjD8egRfis9hLw+5vn35zOnDnzql9iwRsF77n6pfUOXKHgDo7UY1bsZz/7WU0/W0Ov5Rh4i4xQHmw/+cmPp7PnTk+XLl2o+mzAMhvolCxrwr/1m79RMq36OevTGJsxjtoRpQdDBYN7fdEWfKEDZcglz5ouTM33uHf/PIc75fWlo2cdut755wIYGifzwXP5u4znna+vXU+X1QaF02md7r4MncSiheRTB3zqHx1iTKUroj9d/zfqyHMzqbOEwo965PccH3N6yCLPyF7P61mu0uQV3avPs1HdqN/xzPDIGNa2Mh2UGcb+a9zJ0zga4Zt49LzziXTRaGvg9tswiAt/43d+4yOakMdXL91HsFibkuYdLmt6flNy3p3yTp28BKr3D3kwvGQCi6K1zmeqd6z77pSrj6D2J7JYKDqApdLajGGNz47lhw82o7gu1+f+KEVfMjIdxTOm9OrkqSCKQDKABlKHHILxySefTNevXyvGMBB1IlXghlxMr/P0meMqWeJgkAcCjhw7VtPa165eLYEHB+LZM6eHhR0F4wsqPZDBbBkfjsM0QM6eNpVFoQqYQ395UKzsJphjR49P7737fp1d7ZSWcajEnlpHV4+vL5lVYDh8/tVXgfHRbEraDtgh+Mu7ogSFlGeAlCIOXN0u4dWCWr8RwqvBDiz9NRwB/l7XN5i7lETSeLvWdSmlOk4yDb3I+MPHrhiGsrb71HGSD+/VVDOlK28tQUSxslIPBrcDptEuQ8QBBrXD2e8oUfsHnHQ2nkVoBW/W5V15cGjEBzD0s6erxzGNaS8wLy4NA0TURo1VaYWBM94iDypIKKu1vsaEGcIY8qiDdy5tJ/S2mAzovN8pXIlnhN6WV2IILFE4o2wdXGNgEodnPRS9BBf1onlHIuId5WzgYlxaWjB7ZIzsIpfPa0vBfAnyPeGnjFx40GyCTShjnVw7+Ev99b3j0LdxhHflzCAF6gzreF3Opj884R11uDBbw5BogVC7O1MnOinIZ7QSsVERbRadJLi2cCm4g2uGlHtwqYJHyogHc+Fhlt+XjyhLFl7NetS75SkQA8ihHgxy9GuD2cWL1ypNe3bGD0E2e8c1bUrHgxTkd7/z3eJr40uA1ngkULoi4ccY8v6+qXlrwnrGKHBs7Ccff5z2Lo73/Wd9t1lrJ17wvft361vfb7/z9nTr5o0Y059O3097p2JEkxcPIkNsMvz1X/9JnQxW3QnNMDjhXP8a1ulllF941phI05dWEu5FbTcv25hJrvDSS36mTs9bqMsjb0flBfjxXN3aaPkjgkdeoe9fZLyKR9BDopk9Y2ejbaejjI4pGEIY0cw+OLTN0EuBwi15Ja37UuOcqO9gYoRrv+RReAq1cXw6gJ3CVgd9Ap7uX/dXnZRv8wO8DLkwDGL32mo4tDeWNV7LZDEdKt4W3PeYwLff6FlbXa76kuCqXnwgvZ81X4l+jzbUPcZX6D50WPhH/+gffqQxAeAKAkqjjnTEUCqn4ESfX2JRl1egkRC5zVgP792fHt6/l8atAe2v6ZvutHDz+vUCwju50k0lnTt3PmlT7S61ucsaM4F7+fLlGjBK0LSxXZC+pqSjYEVoAarqe3D/YfKs1gYx3rLnx44dne7EG7WpzHpU5Q8S9K2mqxJYrqdPn52OHPZxCGvBdslZmN+f+2FoHApjwZU+EJwMCgSEKeDKsYo+u2htE7Ozng18fbP4jfPT+fPnqyyEm65mPMChF/UJVda77ybbucpLcACJ078uX7la63k+ZA6fcCEah96tRzgKhLkgTVuUHTz1QFeZxA41tZvnAkLB6HWfPDZBhCYDW8rljzfDo3WOs8MIdmI1Pn1kLepReb1PHm3UIRsvY2wtR4iZNVgO0/QXjQgf+ID/uu7jpcdLDIx7Aoc2bchjTDA44FVeCrZhro1R+uAv19eecD1OmeExooUm/vQs8iBKsbxOcXidDhXZl9/uR13jOePRlSGJTuBRrE/5pd+DeRJfpkzq5flWncrtCR8QIjyxVKEdr0O53zYrkGeMPkIFPrzKdyMCHS3WN6fheQa3OochlT6nrkGv3xzHjp1W060pCy6hPj1YfzEQ88xXuWwAc6yrPqEb5QT9MlXdv7ve+ajPnjV+u32/qz55ErQoyIcHhxIe4dkuMfuivF2zV/DQh3aYsRr1j02EZn2cSOU1Q8abPRraQbfyi4I0OH3n7XdKCWtzwDf6Nz/G8jJGDqzPZEECI/zP/uzPpstRwAvhd2XhmyHsSEr53nzzzemHP/xh2nkyffnFZ1XXhx+8X1fn6FtaOnLo4PSjH/6g8utHn9QGNrJTX8FhJqXwljyu8uIJckTbygzaGfw56Gec008ed/3y9tiop6MgTdnGkd+CcoJ88gx8j6ik9O4/eORpJ+f/X1C26gn/NEzuG5a+B797/RMF6ehAnmKv3MPZKwUc/BDXDVvDU/kThnGa8v6SJspXRqC6054Ij8p227Ucmuf6aLOd39IEbaqn2yRv1KE/wl+BIXDPP1PXt8PIO/D9HwsL/9k/+P2PdgKkk4Icim/6OGgbG2zi3fGKCVdreaYVeUAPQ6h2w7JmeZwU8Y14oj66fjKKdOvxZh26fxzTxVJnMeqI13i8kwcmCLh189Z0OcR86cqlwcxJvxIFZDrXWjAlbUMHZex9OJYvoqawCqGp05myPp9IwRGY+vDB++9XW2+//WZ5CI6G5MWM6WZIXZyORfkdiEA4sH6wFOP9e3dDgDZC2GATKzl9JwhqLZziTNsG6Eg8WQrGKzQIS/rD1LtlM1XSzsSDZkXBFWJA1NoNWZZXZwd3pPiwluP5XIgQ8FqW/hoiQvTylSv1mUhjRgm/9oTDoFFg2mki6PfTXjPwsDz7+XyofDzPGRMUoUU48g5k7zK84ACSayzcwL+HIkq00/v5drzhjLl1YNPRL+IxpHjRiEgxMdD6fObFxfGaUXm08cZceU/6QNkyamy6G8YDJhlTz2NamvdL+Eb4zCxlTDfWiXh1bWnDLvwMz1i76Mu73I6jK082Y2qtkdAHoytjSzTe7nmydrs7D3glMOIF46hOmKkx0DZcuUt7GBW+tA0P9YwyL2X4oujqjr0IoSc79k0Lw019PALNpyzmhPsSGuWmD0VWhl54UxvyeO49ezMs8pSBkF8CJSwPo4ZRAEJhMwYv75vCZ+gkS+UTtFH7AdK2CJ7+LQp0OwVKGYOj0vIM7aA5zVTZbyn38qySR531qlLGCo2je/1Qp77B19gBa+p2zJCAi5IkcyqPTImWDeyq5oL5MyvzwXvvR06c1WraTc+TL6AW4BSefR/1znbwVvQeuJx+9Zd/+RfT559/VmcE9NSzY3EZTtr88U9+dXrv/XdTdqc+yPDwwf3p/ciVt958o/JfunAxjsW1eOIfJv296re+ohmwUKLwoL/aHK9K6vVQUPpIljmMx3AM42HE5mH54aqVcI+Pa0eh8d5pPb54Q59FYb6MPFX/LL8oH5pTDmztgM2HvncVecDwPd+26PcY5/GGidDP5uFNTaEVjsbAAyMYbuRrJex396Hft62S+TFOrxoGqzwNl7qHPPSa23hNthVsK1z1ljufII8gn3raiOyxELqN+b7WrGGeoXfevHKVW9WuM3gkVHv/kbDw23/91z4KCqox03os0c0QqZOjMLyqDsY7JDgIYURy9PChaW11rYh5HDu2Z1oPsWlCCQBRPCxbg6ljCNt7wtZ6ERXkUOYnT52p+fgnW9uVxxQ1QqWAKbhj1oEJowh+z1nSEMGb9tzaM2EEiSxtZzcjfF6PaWzCXHi6s11lIIKSJzQpc9N3BJ8pVlNQ+rMVT8+HKuyc4/kbTEoezBjQICIUV7CIvjtMWfOoSjiFmLxyoc/aHBvMIlTC7PpjGpDhwfOniHzacCs4p2Tv3XsQGO+l/ReTj3uPsQtRUSRh5n73rlIDE/i0OYjuNdH0oLsXB2EOixTM+sCC7TyEu41XL3Z5xC+mZUoOMfEIYzA8jaHB6KkNVxljJddjSRoTeHc1tmYWStmUUo7CjaJbCtzoYTHPwMAQISiHsqPkArO2BunOwTxgxSv61xFDDS94TBWZ+m56s9miFGtoQP2++zq83Vi0aZOnqq/y9DT5wN2eOiJTecpZGlryHO5qE0lgIhnG3xAoqbICPhrTTlFWhEr+vCVgbLVttuZAfSlrvJKCHrFwC4zB2ENRiAKaaqEEDnC1AIAXAhAM9KR81lBr+i74wkdmVJwhbToazRF2gjq0Yfwb1/NRmP/dSli70lzBjPfdv1bCQ0H3V2Iqpkm7otEGXjdOjGIwwKElIuOs79LQz50YoaZiHbAjqEObyr6u9+X0/jvv1YwT/Ao2bg64B44EeGuFbmx+8YtfTJcuXar0oexXa2qaIvaJxV/7jV8vA15+cqyOL01/eMbG3wzb3cBHMf/qj39cS1dwM+hr4AmNo9GGaxyfWGgc/U6+cR0zAiJ45e8Iv+oQ/ZY2cDzC6Ofre/UJ3W/3PWZitzsfagRm+cEg/8DX6pAPyd+wfbs9vzkInS7PPI0UPLm2guvQ+fVJG54PnA0j2TOhcDBHnwMvsz4MkGtzqLLqACdcgV+ehmfwzTjDW+wwPtjzeDYLOfSEoB5BexwAQRpYBXDqmzSySzueid/ou/AKXSNd6Ksg/8L3Pnz7I1Z5TY+mEp3k9dT6VPLyhOzs9R4s4WXQeIl2//pWLm9RPHL4cKVf+OqrqotyvHz50nQvipBSru8IP3wYgbRV07o6YPrZGmmgqnUXH204feZM7TS0RmSdRj6I47UicGtkD6KobZQSnkRIRWuUp8NrwdCmhlkodnNDpAF69HBz2niwMTyCmjJaCty+8Ts2at2+ebNeFfI9UIeP8OrAOpT6SuGBomWp+1A/IrAezcInTMHz1ttvp9xqKflrN67ViUU8QWuHrEGwHDhwsM7B1me7ZH38n5Cuk3Qy9k4Zc3wnY2QzeC1hGhxgVutYvOaa0jX4qYPgQhRNaJRwM1sPtnttuyonHU4dvTjOY40SSEQ2lN1SnqeWaW8Ez5ajQYPHR8GdzWrbwXfYMjhZnQ6vpy9wHpjqVKtStDxQv3mgjCFecBRv4CviDRwCAwMBLqcvBbM+UNC8X3kI0bREuSpXX07iSVKuuZdujdQ6aE0zSy+lqv/DGESrZkLQcSmJwG2TmXs0qs+15p0rZSCaEar0ZBqzQsqKuQ/9U+YUu41l/dqNPPCp/pqijjJ/FoOKwWk63zD4gAj6quWFGHa7dganPS3Xhw/Iq5JZapsJoPRNFPSpDQN4QxPGUy01nrOlo5c19esv9STdK3k+l8kANA4aadpQz/MomCHRCAntNJ2MKIz8lDyee112jOd4Br8jjGe1VJWrMDzhUY4ShjPj3O1ayvCevz4pz2BlqF6/fqsMu4IlNELI+a0eQf3nTp+tjVJeq2N0KD/yQyblP+jCjACDyhfV/vRf/2ntQ0Fnj5OOf5/uPAmunky//pu/UcrWvpAbt29NqylLGZsRs6GSjLTf5e6t22XY//qv/dp0MOPasKE3gXHXY4U3OTeC077A77VIS0GeN56MOR5Wz8DFEPjd3756pox7eVuxuO/6/J6/F78dqr65Z43beaUldHnP+16Qt5fJBHA13PKK8krrOvVHP6VX+Rmd+O0Z/pnv+5hZGLhRB34tIzNRufr+8Kx915ZzDQue0K68355ytnxphoSDpS1BeaHhx6/dj4ZTHlf3SK6fCf1cqPwpKy3/6io07F1m4W//zd/6yHQvQhQPBSD3FBllqZh3XwlbxEjpWby3pnv1yqUiYnlNyfXamo/jW8eFAHVUZ9NJzMLrY2Vpw7GM98IUNmOoWz1j8F/Umbo8W5avekSErqxDP+woNiUauVh5MCurFaIpQV9PglwIxPSMAr8xojraInc27NWrl+vUG2vAp0+fSD4EMJvGKK9pqZQ/gvE+MSRS4LUjMooMcuWtazxq+Rxt53pgbf1VW7VukgEyhWNtl7JipAg2q6xEMKys7J82onxv3LyV/r6o6esSLsmPcZfzHI4w8yCUQbyvCXwwbQ8ygug4iGA8A9uY5o4nknarv8Hn82dPa6PQy2de37o/3b52PYp4c9pBwPEieIp2OB+KAq5lgYwdL3cccAIOinQYHhSvqeeCM+3XtV6hcaXk9gYv8dBK8I8IfooUzovpkkffarqbdz0TbtWfjJNlitd9E2ZCAOXa3OTSU1hRBKVYX+XFbCmfMYYHXpL2wAlHeRQczQ59YLiBLbAYS140g8CY1hR6YC5vD8wBDC1TRIQxuG041KqjHNXvlTA4Z0y09yvoS7cvDQ7AK692PcMHnb892ZqGDl0aDzhhvL1Mg/fiTd65f6+m/Clh+w+EFlKFpjl8VMK3Qj/XJkMRDELBNsNn1EGlgbuuNYMzflvXZd25t+GqhF7KJlcZfBHTpaibfhnSjF2GO49Y/YxP/fZbu+oyS3D+jTenN+wtSW2jT6NNwT1YyTU0Rw78xV/+h/KC0a7+cEB4w9bWf+u3fqs+tap7F+JAlAGQrptRY/iRaclY+0NszPKt9F/71Z8k/1Am2jKexlDXtd/wmqEoOp2NF5rpqV/3gvLu9a1hFxqP8knra/8me+RxX2M6y9t1zJf/dpAiveFveETlumy3J6j3VXuzq1D0MbvvNNeuW7mGr39rB360O/IMb7XTEdw36sy9/sojlA5I2XkZgE6UkS6vZ3AtvWRn6vGMrrB/yG/P5Gvaeh2+iev5dsDfG8qkydPP1VH9A3OFUWenN66qzv/5//S//Gg9Cs3cuqkASpj3x7pjlXhPWJO8QArGbjU7Pcda8Njh6UMExJjpZWuq67FkeU3Wwwimo0ePhIDP1TptrdMEcZSOTVfWeFZthoogtyuRxe51nd7YYMoAYkRIMxVU09P5rTN2sXqXchyovi+wr1eHGQm10/mJHd9jcwPmNz1oKskHE773/e9FOK7VawpejeBpHQ1jMSisk29F0bK0Ll64WIodDF53UpdB0/6DtHPzzu2qF1IJ+s0w/UbSCc2333qnyj2bKeshsMdmI54yoUEw+q1fzr/mDX/++RcxKjbzzBpYuhTBXmtmwVPtHi5lhigGQRn8QQBj0MFS8HyLMPKvflfIdU8sQeU9qA/4m94JHI9j0Dho42WUBsXE67Qj3ozEyqopsqUo3r3T2sHD8SrGF2scoOLdZsYCJczw0XbBkIggC96kiUNBj3XKITxnRDmbqaiY/DX+obuhrEef9ZKgJ9QECrSmM1NNWkpbM+FQ/Y1yw0yzflPK9WD2EIwDN2N6qTzT3POyAVdeMZzP2hYbz8CmIHnH9gkMZk2Z1IufGEtpJP/Ge5Ku8F1fO4rAYVRY9iiGTRnlwYK+5oWaNjxvBnYVS0uAI7gQzCzokw83aO9hDKj74cXajR7lxgNVXv0CGvpmGPcDH2M8ml6USdKre/1IrpFnpoSVr7KBB3z4WHbjJB0PMkoZBGZTeMF4pmZEgpsxu8N4HMbHOLzjWckJ4wUP8M8rx9/vv/f+dP7N89Xu4EnjOoJ+4h8GPqPfhk9rwQN38Ltb43C0Dtv41dq9bSmKkh3jDa/jYAx7XfDzvcgOsuDBg7vTD37wvenNyD6woFXwomv0VBv13KOhhGFghhbQV/oJBs/ROporuPNP3xr36F6QDw0M2hq/XTuSG/I37XS6NqS5zqcLfY8n5IE7V23Cmzhfn999rz6hyoWGO10USt7MlVWX38bRb2ljDAZ8Lb+qPDIKiGZWqh4UNqu32kl7TbvK1edoc/VMUGe3QeG2oaOMtJbdDYONWdrpPnnWuBhh4Eyegie/wSN/XY1zwEtyyYqG1bVixrXijE+kNT6EqvsnP/zwI9OqlKlp1vYk23JQgUAZXrlypXYEygNIXqWr13TUWZ/n8lWg48fKg/O5QGs6Tu/xWo6axrrL1vQoSuvmjRvT/iht7T6PpUhB67TNEDbXYB75MS4GIPhFAs/mr3pNJLjSER3DRPL1oNy4eq3GlCCntG2Q8X6v6WZWrOl0UhtCreu8/fZb09EICMLYoSIOGNB/CH733XdrKtlB69ojSMamD/08PJ2Pl2/ampdudzhL23R7H5pgeoxyEgggVjaEgFV9iAM+HbYv/50792tnq/VUYRzRGKUUvNR6MsGm3zy/XAkwfXZ+c3lzSWtGmCGp8FsYli+RYHQ1PSraBR2uiue7ESX8sDbhwfVyFCrjC404CKWm/V0jRH36sQyD5BlejDRM6H48o5DHru6hRMFZsWFW/75+xcp6oX4OYcv7NL2LHSmt8qBTv02Axumbm8rC1KlzeMDS/790/fnXXkmSH/Y9VSgU9n0vLLXvvU1PkxJNiqJ4KOlQsn1E+9iSbZk/6C/Bf2b7HEsWtxkOZ3q6u3aggMK+70sB/n4ibrzvA3CULxL3ublERkZGRkSuN22X0LRw2rE7fa3XokHFE9wtRGwOEh/QHR+vbTj4JXH9rnLi3SFtJoGiDfCCkx4ZesIvQYmz494oTN9h1JmyrxmlR09qoxZjtwVo8E0NZ6fodPCmzSK8k4KhuS5wC+/wSgIi4Nr69yEHszPOB+undVb44YPQtWeDXIJSu+2DX5DNsw2AEQraCA4DX1zVOa7lwUKDOPSxO7/SLmueXMFKv1GGKVezBHjtyROKr5eRSh6EXnWNZGiJ/x8/Tt0CGjwzKvqDNmeMKlu5VWZwary21PeFT58+HYgtAzzln36lVvqa/SP/v//1fy7ZZrez/Ea4NlJ++uknUOq2utFKX19h9D6IIQ7/9959L/g9ihK2jviwjOyPIhOMpCjhWbtGGeVTwpQApQZ3g47CJ95TGXjdSGroqZ3JHE5diq6Lf92hsTrIgye4SQceL57zlF6YNFMeVxuL8g6GOHSDG5zBHljzGxy4+S09uZGXgtVt0mmFeZ+yZwRadQxNhCmDEz742exb8eEfeRnf67jrx97BaZjBL+Haiycf6r79BRf1wltgcfLpF2CIc2+EeLDU29Kk+gmTf/ZQyFf1ipt6iR8Fy1izpNg82G2QrpSBa/qXPQVLmHL5jTRo8p/+9pdnMcLFCxdT4V5nM8VsSlEHcjaXcnWrU5/vSkcIcxKuqf3qytVrNa16/MQ7q3dskAgM1y/e8VF2x1dS0JGjR0spX/7pkqKLQa2rYDijcMqWcr9+7UZ9axgx7A4mTFipONvlF48eR7A8uB8cjbK2pNPcrXPEM+1sI8ft2zfT6XbWtGAoVSNjZ5QJyONHj2TUFoURYffm1jdX9x89qAs8CEnXS7KyWVamwQ7ViNfob1eU8/urvVG0rsekeG2uwkCYxeUaRs+m7E21paAarbOmr8SbDqSobMhBV0pPp75y+VJN7dvoRKnZIMbVemjcpUtXVjdCE4Je3WpdLQxXU7xGA/HPYs0badXUXugc06NmBsIZJRgw5LMonedhgrdCgzRdhF5PgVana17IM2lSpyepN+V7++b11fMIRPd874ww3B1lSwErU1m16YpPnClZOBP++IeypbS2vtVrvfhtzgNXXGC0UlYX6QjVMGrauqZcd0hLmLSSRS9KtHYg69uJoTgAro6R+BcvnEulANNZwJe9Op0KNtPLR5mjJcd6pbApRR0RPaSjTFrpZuRaU006YlvGOo121+FqLTlltZhPGWk/t4PV95GD9wuCDK+kje+EJ82olBIMkvUB8R3ba0lDG6ERg6U6d97RR9k8mlF0FCecGCUUpTz6EeVfexzQOjxC6VYd42dXKqXx4MGj1b7wKT4zA2E/ACXQFCVo1a+FYdOLoYOWhC/hh6QtgEdBoIe/TtfveJQz80PRmuZVZhtfLp9wH/2t6gu+lFTFJ4LxaSOfstFY27tZTl+uEwjJYymoePrpz8V7No/aP1JrwhR6YMlrbwoDjsFefSHt++/+7b9Z/fD9t7Xx8sGDu1HA11dnzpyuvSjy8vLdrutqI4R37CwBaoDiKKM+czd9Q3ta9gLn17/6ZZ3+sBneOfMeEfU0qrYZwc2n9k0j9MU/6JqqM9rwRPFBcKh9OaG3EwZ4yu9q7Pjk3vBVVrw2pjjBRjsODvNbHJoMXuM22it+lIo8g694/CH8dScfz5WxI8xv9UxdwFmHpVw4FN8k37oinXL040oTuaVLCefxTw06qrS0b4w4egEc6V3y5H7qIKRD19q9/QHkirzkDBrVrGH6awquOuGpUsbJx0DV5+g5Mp6sGpklLdkAd3X1XsZtYKqXwRV9QIc+fhrjLrLUHgTNtq58i9apj0ElWJbh9Cu8tuW//+/+m7PO0Ik8dORwlNH+2sjh6shde1za0UAoOqM8W/p7dNLKgpUpzjRkMVbCIe+D9xgRMx8/fiII9DoVYSTviePHaxMTgv7w/fd1NpZg35vRpg7sSkdIq6jydRxEeJlGYE3fvnljde3qlZpmOnT4SMUhjM7KwjV9ruF2hcDWLylI5T6MImftunnLtXQ+Q/fuu2dK2V7NyNzUNJayQaeVTB+Z8Km6WXNGK09WkxGxxmYc2NzBmwp39pkxwUI2hf0sRgh6mEIzHW6zmwsAalNW0jnmNGtXRgDW0q0LE77oQBhzGq5oH5qgU3e1dAA4hwbTLtXwyfd2BBvtpCsVLPkTvuWlDhimrmWF56vHKfuWafXgsSWMau1XZ99pp3GEtnaoS/fTRhjUrmeGmLYGDxMrW4fRFm/GiLNOXJduJE3/jhIxKkr6mWamxBgMhCDBianhXqPD4MfXFHP+A5/QLwETZioBEQlY70bB8FCpuPwsOOOo8qLjEgaOdwpO+/LgzDTY+EqbsB6Z5z3llvWbtATm4KtY8TZiEfxOEli+MaPi4xSOJxEcaMolSdVNb23DZVlHTATY8FG/xkHCLlMiT3GeNgLNe7d5T61R4MLx1/0oDu+UsPiXRp+JYzypg9/8q64FR/1anlMOP67qrs5x6zAGpnht2+/Sd/zMiDH03Qqlb5ARPdvV6/7akkHE6Pr++3P53TMXRsla1ObNU6dO1t0DBFvj2XUDgwPH7NXf/M1/qDKdAEHT999/t/q9K2/BdzqDMY4mZMrOXQz7LauD+w9GLr1dcgt4y1u3bt2swYObsqzFa0yKZOqLHnPJAx5vt0lPDk9JN3k8p005T3Ua+TdufouvtHkXNjC4dT7nhjemncYJx5OcvNKgl3L5cQN72n58lTf9YUlbs20LHpOvR5x9uxxF7V3baw/X2eoTprXxfLd583TD6X5LcXNtMLUc46AvHyc9OFwNZgKrLh8RvvQntfVUvsGSQSZegevw0PAfN+Hzm5vy4DWjaktYY8jjhWfPn5R+oJRrz0mqAs5m3r7zAowt/9k/+HtnrR/ZpayadlMSmCwHu3gRhfC+FyF99dq1sipMtRIqFMfBKJhiqFS6iB6SspjTRGFe5yK3V4WR02hxdxQMJMURYEaSe6MkT515d3UsnUmnE0ex+vi9ilFOGN+aso/jw8l0nsZyMYQpYfcyE9yn07GOUMqJ823gkydOVF3ghrBGtAkoq2jv7j2rzz/7vNZ7WJ4a3N2wNRURqt1z33WEA/yVyWgwJehrSSwmBojbcw4HL2tbjjjZ6PHOiWO1W9x0lqNcdsa6YUuDmdJCPxa++hxO2eCY3vU0Va0h7Y72ZSrrw3Av4aklw0boV0ev8m5UkwS1HqnO0mAyrhgycRraeUTKsnbrJg3Rbr03vWP15N79+vqTHe9bkrU254U2jqgxQox+zYwYTZfVmnIo396NHCERWmo34aOE3YBV7/HKz78OT5sX04bW3msaJzjAGSwjjkUsVL1L7XqG/uAUIzHwMvrVIacDaR9PDiyCQVrhXH1mkcLrV1ArPfHRdEUq5WyO6riIwsSPgu/yxW2WledL0BYYSYv/7ZkgZFppaCMK387MXrN9HsOnFGbCekpXZ89IILgPbPQxfT51KzzjPQdnFnjRM/ForY4698MoizKu03/stfC+Z9/eKjM5Gp78of96/ccbZgWU4jbD4qZsHp27zM24STth3LpAN3uAjs+e2WDjmsZ7Jaz0jRKCKXOd/jZk4Q+bKSlJ7/pZl7Wq40k2THlv/qK828BDBwrYtZTujdcO1qEZzpQ3Y9cJBcb1vfQBsuaoL71ZJjA1Hj6jtDl3HTjOYt+Ednr/vXczkDiWkVfaMZSsNo6DN5rgAXjoL+XCI+OkIYSLnxY39OTEe+fBnd8Tt/7Mj/q9Hr5Ov3Hr71NWlbfA9ls+fvAYOBPOeVc/tOZBrXRLPyP313EVh67aFi3k0dZGotrVzVyc0axye81/XY4tvJrf9UxfEUcJV7xiGXD6s9R+Jx3jlLxTLl4YPqWnyChyHX9QwuLGwU96eFc5a/X2u+qa3zznVkh7keQzo2tQYF8U3PA1p96UsRm3khWVtwcf5OGW3/7687M2Rp0MM9uN7HN/tY4UxQeZ+pIRAkYxUSxGwxRF1T3hP57/sUZtkHBT1IGDh2rkRXkMIREcw7M87t67U1M3whCBwtNIqV1dcbgrwt8VlZSXIx3KM11pZOs2JruVCTdCTl7TyVcvXymY76RjPU0n0bisIFPcP/54vo5Xqbj6UCgakMV9Ip2XQqIIdE7fC3WsSXnYSZ7ZVa1j1pGqPAmE2mwWBe/j/Vt11CgE51b37OmjDy9jIbOyGRq+Icyx+k1xU76YzQyCUaL6z3k7QgFdTI1YwyYcElFTjgR0WLKVtc4ZmKWEUwdGxMaUjnQJA1PemoYJv9bOTVIugntLMv8cGj64dWt1xZWdoe/24MLCt7HOtL2ZgFLAoVVdNZl2V26tJae9/d7yditfQqWe9TvMuhbWbhi6LUZThOpLiHn3W3uOMKOYOB1KHEWkoxkVq5vOyBU+S7xnx0nU6Wakil+n/H7v9Mrp/LHSUydKmJN3hEDBi5MuLxvp+bomMmE1lRh6Q4txYJ+EqTMXEdyPwci4rY8YpK/V6C6wzaDg07IXAqPyp5zGswUCWN6VWXgoa/EcYdL0b6ExU8a+I8x4TcbapOV6VPsvLCXhInka36Yjp4x13zA3w7kuY6lzPDjrcdzgP2m5wW9+y2IfgBMADBXG6Rip+u/AxEP6HUMYb1Pc3K6du2tXsws06jrMOPSaESa8CEUK+Ouvv65Nl+prKYicwi/iDSrqLHDaSd82GIGHr5npZ9YozWaY1ZDnftJ+8803qw8/eL/6v5FWgrsvpMzx8PAkc9p1fYaW4sdNXTm/O3+n83vo9ir9Oj4yvZ7jJnw9bJ32lWetXcgM7xPP+T00RDNO+uKXJZ14TilVHiLEie33xnHw91v7yEd+a2NxBjacETQ3RtqUk2yVd5NPl/4X+sEJFlXemh/nN55RLs8N7xqw0HuDk7RT5426JWxwFzbpxneangGT7t79O0Ujus47/tL+eEO4sp1eGLg8t+Wzj987+3YIQdiaXqQE7dR1z6pLBcx3WwumEG2QoFwJYNqdFW7dBvDHT9wOlc5jfcoUQxAzWtpG+YZxHzx6UGugQbuUw41bNzLiNh1GiLxVyp9yq06mQcNdFODzDOsdBTqcEbfNVAeioOvID8UQPKy1Hj1ydLV95/Y6c3vkyOHg8/Pqu+++W/3ww/dat0bY1njbwo0CjwVy987dlPtmKZzdu3fUb5/bC7WC44saYRvlbk85dorX2k8YwJpFyJeyNVbwTHqj8vpUX4Qu5iBI3LLjM4o1skqYzSdGzBr/6pUrBQcd0HmENObEvH0kbEdd9mFavtdFttSUIoGtkdW9rLkwMyOCEq6whWkoSoO07TFmNLw2kmYrXELj54+erO7fvLW6fuliTUE7ggG//aEtZVjHRGLhWbuo9d+E1eUbUcyWHHpDlnZehF7qqfzNkTDrk2JrIYRZi7lTF8e9WIXFjDpF8E90tTf6+M0TELXhrDwoCU/95avOxyei6qtexdPTSbvjrL9zy6PycrVutKStTuZvI63O0iOGivOeBpiO6ak9Oq7LKqNhme4VB6WykAMXXaztS6q/mYKtkamEixvhRXh0uVOPdkWvrmg90RsfMd56KtDkxrOCOe2B3+210H7asmculPuqAp46vvLO9FnCOGWu+8nDe1//Df/5zY0gkmfyMoaTpOLQyRSzWSb0QlN1UQ+KluF+48bNgikdWO+/+27dmGdavbBMexWv5Hn/3t3V9999u3LvvYtS0M6Nem69s6av/palCqc3tpTSvW0ZKP3OjJg1Y8a9tkgtgtfj1aPgYMf23/vdb2svCCVsloawRdMR4nD35Lmh43ghaDC04YRPHnA20266eZ+n3JNuYE2ZnDBx6siJG2UKZy087TTKZPJMeuHc5Juy6j15/Z5paEaBPPjYU5jn/FYWDyZ5r7+L07HxurZu17zPVXk1MAq/h65ChSlfEmFkRcsJaVNG4hBH2ur7/i14V/kpR/naNpklKpxTm65L0tNhPfBpOjPY+AoDOPDoIVPRdE7J74TtqC8zoZcjUfSU467knX7fhnVyJH/KyXPLv/gX/+3ZGiHqsCn0SkZf1lQRRiUBdc7XOickjY6MXOqGqFiMPuOnMrU7MBWhUI2YIMt6NVJjedYFH3mn9Nz1aiQp/tiRY8sIus8EE0qmVh0dMOXIKtUgOpWhvvJN5bKglO3iDkSVDq6Ia4TJHzzgTOLeWte0wYLy5li2dkvvi0I33XT9+tXV3YwIbZKiWEwXHwp+bWj0jS48IrOajbBN9TlT+yT1onztuFRHDKDF0A6xGRDqdujQkWpw1vvG9HY6PeGpsd0tTQjUSB1TppWvaovrN0pBS2P0iEFctamt1JtCw4DasDrVMNLCdDYd0AZhsdrlTAk/s/515erq0oULq6cxFtx2Zkr+4P7UmaBOvR0tQ0tCe2vCahQdhprpPs9RsKNsi49igHm2EiaUOv0ok3SDogPlVjxXELrjSg9nfuPdn7Dk04Hy3xK/hA/cJR/id/rucIIqfd7bLfkrrY7WAoJDT/A95eVdyOBdmhIQeuPiukMviijvBC+B3AbBJgzHXeacK4NUenslIipivNphbz28hRGaw09a5aJt1ScerPxXT3E8PqOcPLUbg0v/pNcZzwSGUTElzOi1d6OPTYVHEwfu3+WmzKLc8pubOo0XXvVf4jm/B0e/uy/09N/QUfzIl/Fo6UMmpunETb/DT/ZVmKlDWx9sqaM9oZkLchjf9X3wwGgjKPUL/Bvp09/HGHfs0cbCozHGj8ZIx8eMavV3aUf3Hcfu3i6ZBlcyzaUdrqN9ln7+PN4Xk8iDPaHhb371q1LKb6U8Qnbkp3osVKj/1VOdjegnrp+b9JKGGzqMf52u3KTdeCb69TTjhj/m98CsmajUQ31Nr6PxtMuk4Tdx71HntNfImYpPe1T58YXT0i/HDWxu+MA7GPg1mepdP0Y/Hhz9x2+uyo9CA7f+Fvi1vyi/Kz5w5RO3Xm918nt4XdqG3546/LvCuSovnhuY6Ca+8wR+cLRxc5wlvBn5Sjt18K4M7T4wBs6W//w/+9+dJeRF8jpBjU7D5NavKBKK486tOzXVayQjpbUWR5YePXiU9NYmWQQNg6JgnbvHFTMbWYFTRE9Ho8z2RUE6mmRjQ1U6yIg3mrbL2REA1qsp8DrKkHibYzQ6oUMR2nVqk5g5eN8Nvv/g/uotVxQmnbW5vXt3r04cP5HyQ5RUXAe0Icio3GL5sRgDL35mUNyKxdtnjMVTakaGbviyGcRakJ2ROh2h2JcJtHLBxPVFoRoFv1Ej7WvXr5RRsHu3rz1ldP+UIv9548MUjBCwKGDKXEeyxm60+yid3gUiaGmXtl3WpqYJZ4yQiKqvTl3vL0PX0J4QGYYxussgKwomgqEUwsvVdoI3NPn50eOaer6W9rsba39naHP40IHV/lj1W/N7a5RvjXDBCwOVUg1tKFNt61iIsn3SEJ0wg7i601paCjj5GFONj07WzIxexSJxwmoKL3BaCHY+aTxnTSfId148QrNUXh2/fqacFhJT90KIT13RZ1P5j/MeWpQVCvd1wRnXRWx0EnsAPHVmcODjfcqkOIJRCYnu7OF7xaN1yjfdXcoxRsmz4mNrRL2GlJql/Qn9dNDauR2feL52gOaHMsqnzCmbry8hhafNVA1+yjGiKzykj4OD71/fD18xzmoDZfhFmsI89RiY3PrvLpvgeNWJR9tJt05/z3kfWONHEGnryTtwJp86CyO8GauMF9PqFIdpaXzOwL7404Xqw1/+4ovVocNRws+f1sY/u8wtnxB0l69eqalo0/C+BXzi5Imqs8GAZkMTm8Lu3L5b3xLXF/V1fdO3zNFTuyqbDMJFZIIZJUcaTW33DFTz7Sixrk/TDR4dtxjXGw5N8Oerynn8uKHT/6Z7Lf04+dZp6znlk5/qpB3w0CaOPQr1m5dfnHYbgwisSefdoKG62+CZ+Conzynf+8TXTFfixhvh5lG0rVFu5Ku0TZtNemmHgrXQNbUrwytQFF64qMvGSDhe35ZHHWbGEBbC1KnqvRikg9/UfdLMbx6+E8/D21KnPQqcMmHG4SP7HSbd8AP9Bi7clM9tObB3z9njx4+tLl64tPpf/pf/uRQfZqdkNZZzv6ZzAGMBAk4x/HjufB0RePnzG7UA7W5nSsV08qMILo2sghBHIGsyfltzffzExxHur+6Zpr7nHF6YIRXQ6UzTWp/V2QzrneklMyk/xwN8blC6+qJPRoGmfH3tidW/Px0Nsd+KQDMN8OTxw2qQ7ekspjH37du72ucSkpTn8gLx9+8zLnrHI2ODYziURR1PCBtB++3LKWYJdE5pKFyGgBG30XOPlG/XSNuNXzacmd5i5MhHIdv4oUF1dBfr9xJAf9C96/W02uCdk6eqUX88fyH5bUJbpppf9ghaW6uro1gufDAKQMNE92fF8sOsQSu0GA7ocT8K/tbt1cOMing7wA8dOVQGEfoZBcOlbtCiUGNsgFtKODBSetEFL+gwxWCUJcMlQkbnbKZLR0ha9VSHCeMpGI6whbc6mYZWf/kLX8/kKbcwP4jgcevvs3Y8ThwYyvFbH+1yl4LjGp/ueCMoKk3CN6bHNlwLETA5SzDd2capJ2HbQopCXULrObCfpuOpYy01hH/qSFpoWBekKDvwpdVBwdeW6LBRVuLED84jPFXE8gTYyq8jD3ANbJuyxFPCjvKlprXcZLMd+Mpchzt+XNEBQ8WpQ9EzTvnjufU4z6bvZtoJg6/6eVeOsCojThi8h87S6jf6hP5KnpBHhw4drmUldbUX5Td/9mer/QcPVN8z40DZeZravnjpp5Jj2yNPTFmryg8//FAfarBPg6FMdjH6R/4IA/fo0T7vj87uln8aYWsW7E5kxIcffrh6//33ojhCo8K7+YOf+oxyhZd2dJpg4tZdG7ebNHzdD43H/UfxaVPP1920pTjlDr3BK3kd+uBD0+3CxE385B1lMfnFecdr3pvfe4Q4fMsoVt/BSfr137XxMu8bvLDWT5QzSlg/Wq8XJcyNXNbvyVkppEfnwZcTBg9uvQ7wK/mfOlTYkhbunDxDhzK+Eld4psxqx+QVzzEU6ADPqTOUPfERfpJWHh6sHvAaMccoX+i35Y1nz85aq92/98DqzOnTUVL7VleuXF19/90PBZwSu5tRsJHi/liH4p88ymiv1jWth7aCOWL9NELcWT7TX6awbbDS0AqDHMfygbCRjnnyurAjncRar01Bnj455siQob0pXtaPyz2cu7QG83bCwb3kC0wxBtxWJQ8cTOteuXIpne5gremagr0Ro6EaKw1749q14Hu9djFbx93y5suCRxErn/B2DpfCZulStkXEwOkNVhGmCQ+wws0uZfkQE1wd0vqVawqtH15K/e7e8YnDbfVRCoKvbt96+63Ve++/X7ujhaERZkFDhoeRjstELly8UDulKTsKywwFxjHNXEyRPMX8MTzAJHzNQrC8ivmS1g5E107evxMDJgLoSujmK1cHDvZGu52h3a4YDPYGvInJ4o1swXC5Q13AYa3/za21B2BbwhgDRiK1WWt7f+WFw8oYfaahMWQxYvDT4aaz5r+NTqM+2qeZePHLuzqWC725iWdVzVT0lLPu5g0ka+dh5ipr4BnBJihu6fzJDx9ClxMmPbDTwbhZ+9ahtJn1S/1E2wjDP/Jph2BYz/Jxlb6WFNLxatRGOASWssOb6FJtmXc0JKjA5JRe+C300yfQ3IiZk7bx7OnGUexGfY/SZ0x7EwwMSmdyy6ADV1mv+aEpV7MGa27owsFDuZu0ahpxUxdOnN8bbR8nj/TqN/k6T7+LVx91Ee7JSL5+/VpSvqx7nN859U5GtydrjRsExr/+9/TnZ7W09Mev/1Qy5p3TSZN4H+2nfCr9G2jzqIS78pxpHjyl+fDDD0rGmI5mYLk9z0a7G9eurz777LOaDQOTfDQS1hZTD3AYA/CfemjBqbv4qX8bbXiwoCVMm0iDptpgM2z9d82axNdX2eLWaYjO3rvcdsoTjgekMTsJ52BRCglO2pIbOnj3u/g6+aWfOGF+K0M6YVXfhBWf5l1817HrLU+NVgNLmeIe2jwYB3bh+zKjVTRJXOV9brTbZXHWWetI47JBz3lzinnoD5equ7otdR78lSncOy8dgw1vUZhTB056sn/qMHm8i/MbbynbETbvwrWJfg4mo1EYPpo8BpeMvCkLvC3vnz551gcDHHr/6MOPK9EP339Xl3PU1PD168WU33/77eqv/uqv6kyvzB9//FGNmOX5sz//bVmnRsLug7ZOa1NXjayiTA9G2EOsrooLkYwCjfbM57vkvj45F0XxOKPbSz9dSrmPy0LTMR4/eLS67GMIiF0VauIiqCnp48eOr/bv21O7u/ft211Ts/y+wN8X5bglwtoUs8sTfJgC/PM/nk/l31h98sknq2PHD9eoHDHUwVQXJTkEt8GLpbwnIwiXAliPZmCgCQXmIv/HDx/XGqqzyHUb1+FDVR8jEcrSB/1Nb5n6uhgF6BA3Re3MNSFZgjKdo5hiaWSbdhget3zMwWUPoVudPQzeO7Y5d+o2IVZUM3cpvggDAp+ANS1ZHyOIELUO/CK43Llxqz6/5jvADAfr8nvSNtt3WffdUdN4b0aR2wkNlk12NmQF2qpuNFsYOv+VAArCNQWo48Eb/hUWXCiDSlvJUq8SMo1r4VsCpdNyHdtpyy/v6lidOH7yNtx+yt/lTY6Gkcj63WnB77TcwBQn6eQteMpePOdowboTz0nb5a/VPU41lSNOGX5Pp6wyk2azbPgEfx0/+YSPI8Q4YWBPuVzht/zGY97BKzy0VdoJH4DBIDPVak+EXdJ4bus2RlTqECCDpzye6zh0nTbL5aasScsPz05853vVTZ75/brbDNukPw/24FZKI+WgZSmI0M2Si5kafCpencwMkEW///3vaz8GYcr4IWg9CcX6aH7SEJpGZ3gYTP2QfNPX4VTXoaYvMtJr6jEjmc8//Wy1J3KtFGXwUd2pnyecGaHwh2/Tp3mEHyetMtfrKj0/6cRv0uZVV2XmKZ/03kfpDMz194HriVb8GJ2ccG7K8z6/uYEpfB3WtCs8dIDX80/56+ETRweQ5aUgQ/e8dp6kk4fsnrRVzgJr+umcZtDH0AoOo+AHL8/hoVqqy29p+32Tj5UBh+EzzrPKW57SyN/eh4Pck98zHvgySQqGdHSE3/hP3ubbLnsUs3K37N6+7ayAgwcP1U02xcihgDNw7545U+uPKugwu1GutRCKyv3CplrdcnX4yOEq0Dslsf/AvroCkqB3A5L8PoBf39iNkr7w44+11R+DH9y/v3bkVgeJsBilKo82dS3aTxd/LOGGLSkl09inMqq0y7GOCqXDmObDkm7R8r1bn+O7d+tmXcBBIbs166610ChYxxp8K9RUNHjffvt11ZMCvXX7TnXEuuc6BEK4YpIILueRa3YgBFKejRs6MKFmBOsc5oFDB2pKhcK0JmxjmLuwHd2yw5zc1TAa8XzocJlCj7GhoWqUklq4lLx24abCDIDrN27UdGLtok1j2gRnpI3hXApRzJLfpTgp3MB4K0qYArbJjdXoI/zXLl2uGQwj+RPvnFjtP3xwtSs428FutEv51tqVUTDigxFh8vxZFEH+3nb2N4q5d3z3hgTHsAjDLRklh1WTR6fRMXQAXUmn0TeXTqgOgvNfMXZoVamWYG2MYT252uUYl9z1nM4CZqdrxVP6LE5YPeVIlpkeLv5ZcABj8Oh9DO3ET+eedNr7FddolCs8VLlAiPDemDKEanSb/E4UUJbCfRMaXujX7YXO/TUwhmaN8PNeowG8ZmQIXnApwZFOXGeg45RfpSZD7cHwO6kJluIDdYg3M+U8PgXknm8zF+WWenLzLBosAqdcmNDv8eMmPT5+PX79vXBc0o4r+scp53UH7/X8nHqDIT250JfmZISasn+6erWWUMiAMxlIHDp8IP7gyj32f/03f10zZGYdArnawN4MSyd16136hc2ORrMoqRxyyMDh6NHDydMjN+msP5oJe+utN1ZffPF5n9NPvKUUPCIvWsBR/9aP4D+KderFeTIC4PQyqOm7PEMao8LG1Yt1zr8Z95Vnt3P7Ue4cug5tha234+ttMK7qvtB2XZl70gWeA2Oc+PG156TkEly6MwjnBha/AWP5XWnj6hKUPKccMlx6/bANz6WsGEJmtPKrYaVM4ZaP8PjwCFmE/pwwslu4nFVQ3JQFB+GjNPGW8DIm4rQnGC0Huk7rv6HRFyRtGtoVVnRrYxE8sw4cHdmX0vQgEhx+y5H9B89CEeMZEVIGJ8+cWh0/enx19dqVmpq2keS3f/bb1aeffhrls7/SnfvhhxrpuifacQFf/jHMFmaUB03K7EYU4blz30cZ7Sol+O/+3b+LyHyRUeTRmuLdt3d3rfPafUh5Hzt8NApmRxHd2oVD8qVknd+Lkg5b1fEia6d9lGZ77UC+c/dWSnyxegiPlHkgCu/NMPG3X321ejvtfSx4OsNLKFo7pkC+/f7b2vVtRAwGopuzt1vbxQA6uxkCuzLV5Y9//GOE2f1SlgyRMhTSCISBtWlCTvvcjSHgJi4dxnWBrJ9plG+//bYsdOu8FPaevabvH9ZUm0Yy5c6qKpoyatJgvrTks4rNlKaAt6527YgwTUev6fqkqemXCHXXHnJzleE2aTKi9jWkq1cuVR1N07szdyfjJHSyA5qR4cMStclqFK29y5EDlh0wap2ZTj0wfo260xbK9Fue6hzxzeSFRjFtvffrhgLRuTp9v3l475HFdMC4ELTf+3Vc0Khw9C44xXHtvFdIMXmXvz4S56RAN516s1N1uZ7TAZUzrtLFi2/YlFx3yvHjRiCud+TGqwFWWWXlv1U3n2l//KYdp9OCN2uGYOCf9ZHLCJAAq/jCZ6GvfPUeb1rMOWHfFtbWDK4iUGgyQqXwCT34cVWfl00P4YV/fIXH+T3lTti4gckpg5u8aMIRduv5Ov2r5XHqOCMlrstzK9izGI7baq8GPNwhrb3IJ19KsimLXFM+owf90AdsNCFDsEVtOM1TuDQ9e3eghKlp6KJ7vHsO9qffkxfawUjIruueIu0RrTxwnZHw1E+7T308N4yNDFqUu05fbvKp8zotuEnXYZvhG2UlfPIMjdF82nqelT6+4bSb8Amb50b6NVfp8lfPELKUV9Kvp5Xfb/hwlTZhg59NreXyu8oyRVOv/W7quWAtMM1cVLq0Y/Fe6uIdPOUPXGmnXOnKSF3eK/9SRm0AtbwYN3wpzbh13uUGLqcN6wMSGYiMw19j+E+64Vvw5Rnjxnvh/S//n/8ySnhVd0A/+/nZ6lQY+VgEtCNGdhyblt5/4GCtkRjJsQitc964eaNutJLXZi3nn5yPdRRC4daJbeC6det6mLyv75PODVa/+sUvamf07l1Gf3tWh/P78KGDUWy7QxQbSh6vnj56HNgv6giQSvY3RwPj3oPaZOHidhbwAZ+iEhfcndtDjuvB7+nD+6vnwedoFOhOHThw7XCmXL/97psyGpyL9ekyRLuUUaIZAddNEobXnBPMaN5NUQ7wu1sawRxpsA5KUFLEu3buqVHj3tTjZRjo0uVLq9sxHihAzedcrbO+P5w7X7REVyMj07huazHqdL/0jetXQ7cYQxmVmk6z5mStyeYqN5OhKwlj+o2gdjczBrFx7I1Y5zWFrMPpFpgr6bZGwNu0diej/Yvnz9VMBwPCKNgVhjZj7cxo3eXyNqq9tcVIN0z5RhR6hBaF66YpitNuaHB7DbLXXBgIOh+rPxlL4HPopLNwG0wcX0xpei/1rLDAk2OOU1XZlTdwl/TCebrrZR6VPv/7S8SGUsfclaBSbD5kRRcWe4d1xCh5PFbPlNXltmLSQaqTmO9fXOO/vMR57/w6Zj9TYoXXNFfFd5vVWn6i1wUgWtrNa8RDcRD2lmbwIafeM9KRXl7YjLAB31OpowSKDnHKlAe/3QvsUcL40e1sJTSTdn3ae/Di5rmhLBbPbcZtKnF+PQ0375Oekx6uXPHra/k286sHQUXINj9J38eB1uof/jQVfenSxfSha3WagrHoaJJZLh/JsIGUN9sQSMVjNnXWpqnwbSnUtAHcHDW0F8TSFFxMQ8PXBzjMSpFfZsBcQ4s14EQJqwdhq+0o4Z4N2qSVukw92zefV4MubuKEF88u9OE8x3OTFn3GTRi/7vCxfODyr6RZwjn1RAPlih+eGuf3wBiv/1V46FjKJu1UeC7pee/zW3nclOnDMPJt2Sp/t2u76U/j8p7sLuuBEZhwZQTj5TJo41PI4pMoT4OkxqbLnLpVT08+MOp3kuALA8PCkcxLG9ad+QknL8oDTNFGrnoqqts6cQs8y7jetbHl3VbM0oLTsyRVxBK25X/8v/3fz1qT+pu//uvVd0a3sZJtijLqtO54NCNW66F37t1ZXbr40+rHCz+uLl+6VErPCMhGHQShoCllt2057G69xddw3OvqKyVoYgR8JIrv+c8ZpifP8eNHU9E3Vr5EQkFfi9JWCWsvdiun+cpq//7b72oUamrS7kgwWauEyaMobNPghKDpvJreeJFRaTrcthBvf3D3bVxNqw5gHku5bsvCMHOz15EjRwtu6FJrvR989GEpWcLTiHxu6LKT3FPHdZH8myEo0WinMsVNYaosYUeZ+lSf2QUNZQc1a90RpZ0xQDCIu5h9hcnMgDV209uEw3QA9Xd28dpV911HiEZR2h1dwtumhaRhhJhiKyZPnev4UIRT2G31JCPx6zGwrl+9UldWHj9xrOq3Z28MiPj60EJw2xrFWzuekwutMFv5wJw7qdFJxxhmx9wjHCnkjodCcmrwOO0JL68VvyjgcZUj8dURkk/eGo1WbJGy8y8BU4acDa/Lq5C8U4pFB1F5N1VUMAOp8y75l4c1XzhyjeemEvbcsLzj5B+8xunIr7ouR96G2/ml8t44tHsZ66MwXtJzpiU57/J1R90sg0BAb66VB5Ok07eQmRmJXhs27Xov/cLxG8oefPxTgivpy5BK+sG56pj3oln8oCts/Lj5Ld/gK8+4EXhTZ7+lw9tTzsBYf/bvzXczTgxlIwgwB091MXt0N/VzXtcu8KsxphmXeP9v//iHOtFBFq1+ZvT42EVGxHknJ9APtmAyiOCFMShSy1FFn5Sj/Psxgm1s/CiDkeNHj9USj42QjUsrLsoXjpUv9B/8OcbCZt24fpKhQ7OJW083inHqPLTsMijKHnVx3tdhSYsH5n3ycMJ59KAEJ700M1JT5sSt5x9fLnn8rtmw0AB2hWeekwYcbt49B0+DI+/INfFdz6WNl3gjXvjWtPRCC64Uf9yUIf3gzJHVBT8efny5QtT3vXukPfGes74rHC2U+3odOGU5hcPhEaINn47s5vEEePJLLw385t1zy+/+/M/PPgwjyzgKbefunXVulBVtxGYX8rfffpPR3A9h8B2rf/SP/tHqs88/rwpQJGfePbNYfyFAGPOdjLROnzlVhbnw3O1RbqoxrW2zkW8UH4/Ssz5pLdVuZmu3djSyMFP7VPx5Tcda/3Uj1a9++evVn/3mz0ph+KA25VlTDKGJ76UabV+6dCEj4Aern2PNvpm4A7Fmox1rGtZZYJdfmH4+fOxI7dymlHft6qsxtSl8Dx8+UiOz0DKj3wM1otc4aFJfholxgqhlNUXR3l+m4k3d+yDE8RPHA+944t5uYRBlSRnXFG/gUMgMCN+xJET2LTd52UzGWQPHAKyB2nmpQ6Qst/S46CFNv9od5WmEjlHfCk0pGrun0+ppLzum0xapz4yCL/14oWh45PChGgVbQqCACRvK2q7nLbHQkjvCIr2hGDREWLwLIHSr6tApR5unG5RQr3PVmDc4csN8gAxzVzhLFmCw4yq1uHjFsESlHYtTg1RHEy/pRsYlT5k+EWLBH99NOTOdVUVV+Q0XPbsjNU5VRpzzpesdTKh8G7gH3gZsrlDafC+DJLgstYunVHXagdHKsNeHZTZyTf4FTo2WUz7jz7v8Ve/FjRIWVh03+aszp231zx4JbNI+/1c6IJ7r0+knlLDNf9YZk6hmkPBe0W3JO/V93VfjLG7CpF3HkQBSx2ElgPIAAP/0SURBVGmHifMOlw1Ycd6H3q+6V8tFN09CsOqddidQjVI7eXg/fGmjmelkJxrQxgj3evqK27KMrJy7R98yStU5fwx+xmatu4fe+j1Zoiyzcco9cvRwlWXEQ9H7jjBYv/jyi8iF/aXArTWro3LWFXDTp+lVfWOpz9CnXdfTnoqOD0+uxatz9bfFTfiknfdphvXwieOmXef3wPX0Pkfy+KLP8nvg+M2tw+Qmv9BKvxijZELBH8Tiph6Vbnkqq1zg1DXB0suSchrPHr2PI+uqzLWRP2enO1lUKRmW6A3n/B65sl7fXltuHOs9f/Ap3Jay1/mZ14/k95sbWN4ZvQZY9JVwfX/iPDnyvNM6BdOnGNzljyf07y2ff/rJ2UdRWr6TSQGXRk/eQxmdffD+e6t7CbsWBWOUa7OCb+L6uIILzllhpk3lscZCudiJaS3mcizSQ6aCo4Du371d6V5k9GwO3c5kG7Ns7Ya4KVVrqCpOUV+5cnn1ww/nCu5XX31VSvLDDz8qYlM2pslLEeo8aSydw2ajA7v31hoza/jnCNdSdikX3kbNNjidu3ih1m4fP7OjeXttntLJfESfs5vZV6SuXrlWdbJWpxFMS0pXR7VCGwrW8ZT7GaUKt1bua1GMCvz6xktWT4/kCQ8fRHA3ts7LuPAVpXtR3rsjRDSktRGb1khjhgYFWQIoTOMIl485XM2I9kkau+4ApghTjnTVmGk0m3zm8gACxvryzavOdP8QTuw1M8e4CK4dzkCG9tsyErZ+jJFaYDSj6REE35vhZEFuGCPIdSKG1jCVkUJ13vhx3YG700/nTUj+D2M1X5YS9FPnHb3JSdcppV3Ln0fB9Vd5hLcync7BpfvOj35QPP2jeA3wwneppyMe0oBdcKrYlB7fHelVJSL+lfcgryOVMl33KcrTdBT+4ZcM3akXYYJu9Z6+VCjnP2HdFsppQVAdHP7ivQe2fASO9FMuXErALOVQwnUJRYxhs1QBWEq4pv7DJ/UlruTjlNd1bljg9DR6x4uTZuI5zxFaQ5fCM0769XBuPS/nd8d1ms20nX5GEQxNPF8GpzSa72X6ZOLdfqUs+zYst8DHPpO53U/+uk8gtDEVaEmtnpEDZI/0j0MfMqIu/rl1KzAdV0xdUxVXVV738Zrk+/Wvf1UzhdVXQ2V3GeinPPy4ov/STtqR047TpvNe9EzC7rtN+wpTbsJ4MCd8Pb5hSIfW6Nm+o/z2A+8ilDS9Bslz4JQMwXcpx/vg1/h3vy7eDP2mnabscTbXCgq2+R2DLPxU+RcekH6dH9BUmN/wstFt+nDRCjAxZSB5Ln2T2Z6oNkLBCJ8mqK6BTXwPcjZpx5kR9HsD/wSLn/KVVwZa+kFyVh048WhDtvKFd7xwdcMv6OK3aoxh6NSLcGVJ74n/pGOkgWmqGq9Q2tNOWz7/5P2z9+717VQ7oyweP3i8unXj5urdd0+XEn3wwBTui1Jy1mnv3r67+vqrb1bnfriwOnjw8Grn3h2rp1F4Rpo1JRFFYDOD9VnrMdZnwK0p7HQYI8HLly/VjmIcrkL1gfQwgy8NUYJGp/Wt1RIUb9V0rZ2Nu/ftDSZ2mz5Kmj1F3J+fxUJByFSHwnV8pxRzRn6Ho3COnzixOmUX885tNQJ0AYXzgnuDX52fjDHBsGAs2IBlOj7Uq93ht27eiO56tjqZ0aPvH1NE2zKCBb+mtPKkYDGDHd6mmx/ef7i6eOFCDPUIwaeORP1UU1k2paFR+KfguPbTtLRpKuEYhNDwqUa0JlgoUgxa6wppsAs/Xax7gB138m6XtEYPa4ZWNk712UXM7QMNj6Lkb1y5FAFypTaj2RHuXPL2KGBnRQlvt6PV+nEUa1n2CSumxNBBVh1dtKKzm3Kv6ytTX8e9CBAj8jfSRiVqMHoehQP+ip+vzIRDo3i6o0qR17RfmJWQqLTpHPkL60rQnaWYvyI7jV8BwJJ9I3lNn1cHz6gImDIaCkr+lo5mXdw7ptcZFOx9OmfV/a10kIyq4JJslW863az3wLt8UX7+uJ4SVLcSEGnPzXXqLrfa0Z/3tJ+lDcf05pyh0azyjFRtDETnuoM9isJtdMroEWnwoPSTTmiPwtH4WdokQiXekgVnTVj5KmQ5w+Ug9zMCZDyapamZq+SvD6CnYjznWfniPPGEOqMt466bi2BUBskQvmBcRxg3z7SBUFjnd8/kwKMAJlx9o+D13Xh5quTED007b4cpHw+CQUlKzzt3bwrZdGbtoA9MvGlGzLvdy9rDGnsLRoo8xm7aitF878G90NYIqUc8nPxm6qwfu2kP3yd6dT2GrLukGdGfffpJpXPHgGOUjqiUwgmuozDKeA4PoCX5UDxadUt9wx8cPjCVKa3RWY/WtSHFaLSWPJ0t/QxxAju/m7/xKH5TbD9tPOzb/oq7Fz7vPAmud2WKq2M/QIZOVJ3NlXVzVHDHD9V+jpOGvnDU9oV/4jy1vSfaUTw980PxyqePpS7pN5bJ8LfRNgWEP9GneU179GBh2rTK3fDA6OPBS/KqNaVbmIQf9OuqVuNj0JNM6KNsT3qF4YQPlF0usqKUeL3KHF+07d+t/AMn+OB3Z87x+I5d9Er3ZQPFHvmSz03/ghU66Iv4j1zpJcu+SbF4LcgbjCoPLcGC85Z//I9+d9anwHTK+txeFNy161d7AVzrJaMzvy8D8OCRo7EKH69+OH9hdfLEyVKKT58637oqJW57v4slrKfYeGUXsxGf0eTRI4d6LTRKzCaUy1EOVf/AL0YMMkaYcJGuFFQIp8P4fcCNN0mDqU3H1iXvyW/DljVP5bNITFVbr95fR5Yw65u18elaRvpGAluT361B7kPeu2d/MYLOSQFLa2RMIcN5bsdyHAnO6md6Hk4snLbc0sBhMJs+xCO8s83OE2r4QwcPVSOYVqecnW3Wma3/yodB0H1v8Mf4NrBpyL4N7GkJHkL3QZT7pdDsbowTl2u4yUw9X75oxi6BGXxcJo4B03BlwbsT2w7D02mv02dO1yj4bYwQzlFfa9by6nymN2e0VDug43UkdDRSoMS2vt2jrjosL10dZ+pOzYlb92BQZN2RX40focV5wocQqXos4ZOvRU/eIVP51bnbV4ea9OLGKQMt4V1CIu/aYtLq5FMuJ17UxA+e4yo8TLtRVpz4FrIdz3vnJ2+/98iSQsA7nsKL9+Gh7lURbaJOc3lCwxxcUlrBnHInzm+uNoGFfoQTY5GR25dUPCmjk3IiXDY21oG1WZ1yU9b83oCd9Lww5SonPzZGBp2v80hH8HbYJiweHbpNGv+/y4+bPML0/TIE8ht8ZSZ1/YbL8M16eRS1cmxgcr0gYVij0KTFC7XxCv7BR7828oY3meN44e0MSCxhueqVHPj044+bvsmj7Qjkwi84cIMbFPzmOTArLkrFU/3FwAN+YMjXI9d2ypGvwxveppt2WQR6vDD8wjGQ5Bde+fAt9op0kA/tagCUOOm6jMa3ytWnX6uT8PFcWrLwhsNmH28Y9Z7nGHnj5neiCmZaq57c6+l4MLjml0k7fSzvhXtomr+qnarKk7jKn/RdThz4Szxf5ekoS7FlLC6u4c7FR91eynQiRT6zLvY21b6CQn+zP+ILBdEZ0+5T3qRBQ09yacs/+Sf/u7Pbd2yrXcOmrUxJmyY1raNz1kggiQ8fPlbT0Hv3Hlh99MnHq5OnTqYRn6y+/vpPNYVzJEwLYUKU5epCjHtBwm5fnWdXndfrm6lUgKVhSsfozfowoY8gFAEhdTij1mKUeOmtH7NeNbQNXM4aB60oo1goIcabb9lkZfT8xupYnfH7eXXl8pXaeJDmSAf8efXd9+dqp/O773+YkfCBUoLvRDlt37azhNRNl1kEtuMNyuR0ShvNEM/RK2uu2s5o3dSCzVs2LvmgBOXKaKG4axYgTx1c/Rkfpqz3ZkRqGh6ejh2Z+qJMb964XkofG/iohNEvo8R0W426Y9U9jUC5cetOKcq9e/dXuE5djBbyGTVoWLRkNLlw/lKMEg3+0Qcf1qyAkRAljCEIYiNA+GOW7mDd6Vnm6I/5PGv0uTCNaXr1Ased4cXYeBlhFiftug/AiucnTDnoylUd4tc7f7klH7qUW2BUoWnXgr10gApXVKWTdBE8EUhjjVed8ywFBA+Q8myYfvc7B+bgx01Z4+QZGkk3+eadk6bhzHOpT9Kitw5baYOosJqJiCcbCMn16eB6InTc67AmjQ16nJEv401fehZ8XBRDCWtflbajuBR/ygqAygPG+Hmftijclt9TLgdf9YUrR4lM2vW8655bx/3vil93k05/0nbj0N6IQznqIQ24Q3/5tLcBBrzaWHDcLjQ24kwaxUknzRhH4CkLTB9pEW5ZzreLfUdYmpoFCi7uQSBfpq5Tb8pPHyc/wQG/41PHJCUjKcqeykz9mM5Vd3xiNNY0nHq0om2ac5JKX/I5aVt5Nx9MOvmd8Z8ZqDEAxHfdAVl4IA7dxMnnEg3O7/U8A799y4jCf2n3MSLmPTmW92nbNhbmPZCX8G6Hec5vKThtp/xpf+VKY5DQcNoNvAkxAFEvugmMmRGrsMCY0TntXfnizdCIq/jUg3y05FlXLsdQ483wkvH6b+0dWGgzDm3MxprNAhONpaFP0FQ9vMNjy9/73a/Oyvzo8cM02POyADGBEZgENVW7IyOvPftWNzOyNdR//Ozp6rvvvl4dOLhvtXvXztpYBIZKmpaFvMJc7/bxRx/WCBExjJBd4AGuT4iZOqoLQXbtKiPAObypBsSNRuHhN8F/NEbA8WPHysKn+O2qNqTfvn1r7aa2fvzs+ZPa+es6OorexrDbd+7HKnmYEfGd1S9/82erd06eXh06emx18NCRUrzWe3yMwgcWzkUBO1rFqQPFiNAUKcPErAD8ubkvWj2mcS7+eKF2U4cgRQfr0ojto+Iv09ZG3EMrRsB260v5fS+01Thu/fIkNE09Hzh0uNaA9x44WOu5j570ZxjtXJefEq1OFNieGtfo+unjR/WlpIupk/b59JNPq2xTkZYCaiOKndGhLUaRT35CGr1HCQ/zgykN5iKU6AJHtQi5ZKj6joM/P4xXLvnGgT8eLdbf0xfqmQyVtqZzwV7gbyp76fv3bIbgplz4NsylPDkKbjt48RvTVIsrIbmkA3Pgcv17UwhxeGF+y+f3hMFlyqGEJ51n07oNKO+m4iouvvLlHf0J5wrPe+ffhLFRh4XOxZeptzjKpvg/hq7+4rIO+zW0NaLoVyPAvA/MLqN/c2CPW6fLPMXDU/niCV/4Dy067FXPDe6B8h/FzXPK4fymyGb9jZOfgFzPO3C9Dx3h6B3fMpybr1tG9bQihdl0Gxj6rf691WAhfcB9Be4MOBH5I9+28H0p6ij0oQO3Ue6Cg2lzcbx0/OCoPlOudpZ+cEBHeYaX9LsOHxrVYyP9upuyOfWcPiyMn98lK+K7X7dMEgcncsFvrsvfVMJwkhbs/sCJdINQ1yH/ylHC4I1f0NrAT38f+Oueq2f+STu49SizlXDRfIGXxJUevCpniZBXOs+qV9rTe+NShXdcwj0pYGWR5QZi+MA7/SOf5dQyBvObzjEIU380AZOrfri4pSpFY+HgDk74kdvyX/+X//Sse5JNtbgx6uTpkzWF4Ezro0fuoHWH5p6Mkp+UdV23PqXud+/dWv3p6z/W6M7VjQqrQtLp3clq3QSCPlLw44XzK9/5RUBfCDKCMy3rAo4zJ09Ug9+739/3Pbj/4Grn9h11yYfhPIPAbmuf2vs5wtYOZ7uot5sGStwjX0SKRbn/kOnnlzWSN2oz4tuX0aIzzi6hsDHl7RgTH3386eqNvFPMFy7+tPr6T39a/fV/+A9FQPjb/W1K3G+djVHCAtYhpbGpxW9M4DzxjRvXaj3Uuq6d05QNC8hGNwxaZ5/TUd2KhUl0PIqLUkcPO6pv3blVo2IbnqwxUZR17CgKUfe0rrU1xtDetNOztMGN0I6wReO6cYlLuXWUKFyYbl3T35dTPxvgbMj65ONPqj0obofTn8c6LmYoS1rHaqVLWQh//eiC9QyMY+24rL+0FT6vkVfKlH6duTd8rWuoBYbsjjKdmfuP0geXV1x1cEVN/MDRwdLJ9aP6Q5J0MB4eOhWFuqQnDPhR4oMDnuM2cWicuMFR+DhQuM30HTdPcPGOvAOHU431cgf2Rpia+73EidUeShyv7ClnYAwO0vKmsb0nClIlQJwPpoTvxxgupZB2LWMsvtIu1QNv/Sluva24KU/dpn7SjE+KClt30o8DCjxpC9+1OG7j/WXajwES5OQhB4rviuc7TdXf3xo+flc8aZyn+nf8YvAERWFzvpYMEU8ggqftCF8X9vCOMnl3esPm1EORk9LujpwgjKe6U3Yd84tnxJpKdf5+fmtGlFS+uqsLV/TFmPpJ8hac9H18LK7r1vXi24EUukTeV3blVtvL33SDXBsa+LFpIEzdJw9eWKeb3/o9maxsuHITL0zbFV+VEoFH4yRu6a5J07RUUKD3ktVSj/XyZKirQSsjnvbeXjRZLk8b45RwDwTmN6VZbvLkZ8NVNBx6j0R+Vfy4whVuJSc2+bj2KqRM7eNJ1gsnWylk8gX+NrRZXqTL8ObQbRwcmvcatncwtUfJ0bR90Sduy//5X/wfzpqu2LFzWwVeuXalplXV7Ztvvlt98/W5KKF3o3z3rWzi8Y1fZ1wPHHRj1NOaGrZlv63Uzdt+9AEF2intHuXTp/o2m+vXbxQxfIzfzU1GbHXwPRUoGG/1blI7lL0jArxYIHW1XzyiGK3eu3enRtfP04jip2y7n+2GNKVrfffEO6dq5NcK463gv3t1K8rp26+/ibK6nZHl7Rotmm4+mNE1gjJKfC0FfMScjuN2q3F1xV3KxIymlT1NU9Ta9ol36v7Z6Ujz3VJGAmuocA0DuGFMGtPZntaC1c9vDER5W3c1lejrSKlqfQXGejGG0bgBH7d8pDuEtxnBPdHWx7HAR6nHmdNnUtaOahidQidJ5lLCxbQJg6end0KjYXenWwqpUSdXyt76nI6d3zOljXaTx7PkgbxL/i6jmVJafpywlLjg0+9VjnRLejENo34tSqs7V+fv+PHgDS71Xqg0DgUvGV7F41U8O03jU64EZdNmwgc2j0fwStFsievn5u/JC7a0Fb501hkRz0hY3OtljZtw/QPvFd8ssxpqbimHwMVDZlYcpaOEewmhjTtuE2LDnzK59bJff3J+KxcO6tICftMAWc/fcJuefk+7rLt5DXXqObi44a7lS+PMFRx8HKc8fYav8pYyOe9mAChN5Q+elX7hL/h7Ks9mTffA16xV+qB+7sMvH338wWrfHrN+kTcZeJSRurANWNzwKTie69ORhW+laoG/jm/hzL0cvF+l0boC4ZRbcG1QylNZA2fagx8lrN6F7xIPJmfAxckPl+nDSbRWditUPIYnhU+Z60qVW8DWc/Cv+FLCjfOml6gN1nFTHi8N439ge8Jx0vvdYiyw8i4c/Sv/gn8tPRSdu4/z/d515eSXR3r9zrs4/DY0I6+lcSsk+W0t2CDrYQaB4ugq+fHWOMYbHcRNHDqCKT0cvG/5B3//d2fdt4zJfYbPrTMHM3r0wfzvvvlh9cP5n1bvnvkgCvNETT2feOd4tP/j1eXLF1anMoqtXYRJa4TrCJBbaiBp1ExhOr9HKZm2MZKrtd+wIqVr9OcrGhTqk8emAJ7UyKauQkw6iPsUmcanjHUiXzx6lsrzFIsP819LuX/1V/+hLhuxk3r7th0p+3HwZcX4MPuz2vVIAdeB/us3M5q8VaP0ZxFONkmZ2jbiZRn9m3/zb1bff/9t7YiEq6l092aLt7Gpps5v3a2OatrbpxN9i9iOZt8hdsuKNW0Nf+/Bg9WVq1eqIUxnW4vjTOlrFOexGRAH9u9N/N7a4W2tSN9Q/8NHjiaPde8wI9plhHDTTus798qwqDXq/KGrhmUaW79w1aU18V2B/fEnn9RlJBWfzmiqkvX3qgBryzv8Fqdz9MxGMWZ87cZMh4OzjmiD2sCjhMdCHIaeXYgFzbugBl5uOkTFxYkr5t/oLNO5O26ml8kogsOOUXFtCW8qDZ1ImE5YHStp0cmGnIpPWiV6BuJaOdMRWygMXvPkqoxFCY9Do/U0aCWMG5jcWpIKm7hJC6saPcRXXHADS5pul04/nhNWfS3tMe9Lk8bF8g5vintk81HqfysChFAwE1MfF1l4EU3lrd9rsHm0mfd19zouns0vjf/k4wYW123bceo3uMP3Vdd5wPUkn/R/fWVGF1xSLb9a6RH2NQOyVl7TuAUrdAlHu9MZueLgIJ2y0BpPmDVigFv7pYRvpT99/MlHqz2RKUDbGf2WPRgLj0/+oFG/OeWBZcRGGRi0aOeeUu/+xFempR4JqSc+bF5s2lLCBT+u6Vk/0y82lyI63aJMSn6gHXq3PC36JOPA4SxVzPvwWeUPTYRPvdBI3xcnjILicWrNpsEz5eFbMDbr1bNNPUOX1AlGno6Hf9dvnN/j631h6IbZvOM3Bxf0LzouYRuDh6pX8xdY2poeGfm1WQ4DJeWkX4dylYf81V5uamwYUZ6V50UtQxid345usIdq1+4+LsopVzvwfsOvZjNTjqNb+mPhi87qErrU4PDv/flvzro4woYpG7IOHezNQFu2ZBS6a+/q269+KIW24+2dNVV77+6dIPs8SsN66OMgc6e+KgQRVsJf/sVfVkXfe++96jSmln12zAUWBIYP3Lv2jTBAMMeZHAXCTHZxQh4zULrgsTKMZm2WsmaLOMJMlyCCDxs4Q3vu/I+r589+Xn3xxS8C/73a5m/N0ihdJ9q5c0+tre47eCAjA2cCXT+5tRTnoShCjGIN2ojVtIOOYg1IvXyDFEMr90pd+HEnysKNVa7RvFf3MA++zjtLb43ZxyL+9NVXq4sZkdatW6GLuj1JPoKAUq4bjRJn0R+DmY7uBn1ztSP4Gmk6i2wkQwm7gP6nSz9l5H2nDJlq0NDCrtcdEQyMgocxOG7HyLgRY8E1fu78ZlipCyHPOsYELZyaefJ/MQvvPSxS+Oho2jNcXUq3BQurOuVSmGk3HYtRy8nP2SRWnbRgg95OPOacdOOqzMDVWUcQCsP4Fb+k2cAxhQINSnXC5OXHTafUjgU7Hlz4e5bPb0J28jZum8Ks37v8DaezLnHcxK/DmHdlTbxgv0fo8+gKjyonnqAo48DsxAY+y0gi+PvNTxnCzMBwPcpzbrZHxPgGTGW4jEcWs0uthN9Kv3lcvC5P/qsnP7A57yPc552fula8spbwTvcqLLhwfvP4WpzwoUXH16Oc+IGzIdAiLEueRBY07C7XxqyGvbRTwga/ae/GoXet4tehv3z4Ao0YJvpkhSWvfGbDIo9jrN+pvvTBB+/HqM0IeKvvc/cxL+V1vbpOwbrKLdwCg5POOznEKPSuDPkGj/wrB7/BXx5CvH83XfhKXwpD/p8Lf37waN8wGC1V7/zm4NjldYH6wPyeNIXTIhuqToE3fWb6j7B2nReMovNSbuPcbTF5yqX/TFzFD5jFbcCJE1+KPWF+r5crDTyrD4O18IvYSpM8k6/r1XCnPoMTGV75goj0/Di/pZF/NnBZArQ+7BO8Zv9sataX8Gnrjf72tbT0hXVzjrIdeNyUU2EH9+w5awp0757dq30H9q7eTqL63F7aYOeO3aufn72x+unipYhkn/rzqUCC/OlqRxTY84xGTS9ve3vH6nRGpS6r8DFs8B1Vcgm6u6hRxtlYQsZlFjZlUci29xv5HLBuW5alzwHurzuV+2pGR4cyokxlTaF5Ovqksi7j+PHCxRoRPoli/+DDj1b/5L/4p6sjKd/6rzugTbOb6jb19MO576p8d0WbTqfAnz55VEd4HmV0/P33P9RlGI5o6ehwq6nuNHRdJxn8EHf7Dgv1fevJntCjP7hgOvp2SOrTjI9W33z77eqCo1LpIKdOnll9+slnMQB6N3VtmEneOusbOrHwlWcEb2QObwZC7V7FQKGBqWhGgPOevcHsVo3ua3d02kvD9rlITPiy1tvtHof7yXdOrt5//4MSuCwvAr6YpDmghE8zRHu0KuUQYUBYFKMrI0zaTGzU0EysTeD1ErDAACcQ9MPCvd4LdrFA/TYF1QpWqLjuPBi9OmfCJo8no6LyVcimIpMVDIoGvInjGt/uNNq8wlLv6VDCOemreyqn6kZALcI8TrrxG/kWa2PyzHPw9174rpXBaXe0lIYj8HVmnbaEZHAreMpKO7kn3V3s2mvgjkJUD3RkMOgj8unw4upq02pTtGlB5StKeNauek/7GihPylhaxmrRNA7sqQM+2Kh3nHJ470PLSYsfvONx7+K59fyc3/MubmBy8vga1zTBxPcTL7xM399ZdSr+C+7aX4uQDQQdxhilB96k9Sy8GDhJxRvdcJvrpq0g/KaAXRJkTdhHW3wU5oMPPqiZJSMlBm8wqnX1atdANBul3FKygUtxE9p1f3X6HLjezdJAwHsZxMkzI3N9ypS7WUH1E7ZhiCYd/PiFhDXrN+HqOe03ywLTFtIoj5+0nmi3Tk/xVYcarTefNzy8tskbmzRt3Cac8h/YvDTreOefxKk+gyUUTL8IR5Ts6rO0wS+/q78mcV0mIx34sE294czX74QX3KV+RduOKmf5dAxnvNQ4kl/wzIBoafua9pZrgclJN3dJ6/ZwYpwYMKmXfOSqmU/6TB/kGVvyNl8v+zWStspZcBh6eN/y5acfnzXtaoPTyXfeKQKiq6/7XLlyfWVX9LMnP1eHtAv59u2bUVYZid28VqO499/7sNZSxTvKs3Pn7hQchRFEP/nk05oGVZg1YIX7KpMdx2Mh2LfjvmUVCWp1i5WPyvvowZ4oY8rZRiyVsV77ds2xv1w9yAj6r/7D30QR/7S6duPW6tPPvyylSYn5GMPe4G2jEyK7KMQGKQSyJmvT2bkfz60u/XSxjke5nF29KdtZJwsNa3SLMeUzgvC71mcXixnDWX91JaT6MyDgYH3Z5q4P3v+oaHPoyOEyHPbs3xcj5UTtct6770DokoaKYHHZgen4+iJSCu4ptzBV2uHJk14vdzi9phefvcjI/9rKhfwUNXZpJkzHJKiCh1Hw7Shq4R9GcNiYpQ4coa7h1VcZ8pfw2+hg/b7V5RXJ3x1NeDMPoTDMpMNoH6O2zY1ZLWSlHVe/C8YmHE66GvXlOa4x6rj2a/XLS+MQYRvaFKxK/WqeTt+/xVW43rW4xiPhodco8Al7HVZ3pI6v5zICmfdxkxa/jeAZJ9wehaHlPAnrcRSmdJRwvQc39ZyRY4c1Lo1b41TKKeF4k8tr/ZavjyhFmcdYJpRtzNLvCI5Wwq8aABzYRd848EegCvfeZbdfdxM/SpgbmOM632Z9pFPWpK/4yIB558AQ7gkXSlh8tXF8GYHLu6e00nET1ulamfcnCPsqQUYQV2kWGsgPp9qous/NYj2CvZP+9N57Z1Z7du8s+HPNLBpytSkyMLgqLzDkm77lBEXRPOmUwdASPjj7rd/ntWfGYsybKcMr46Qbv2EMLiSusLiBh87cOi9Oe8BPeZ4MefG11LfGj2aIhg84aeSZ38NvQA/8ds0Hyi1jPnk2vNuxUma7pY0XfF93ypZ/faZlM2877xv1zbvf4AkfiAyaySfd4EKO6at1Iid5SranbbSLd7Sq+gekp5NDnpS8uomXh7Hsd88edxt6gqH9G6X8F4Q8wZAeTo1HjJv/x3//fzlrOlWFCW4fwcaAt6LYTmcUR9hZT/3jH/52dSgj22NHD6XAR6tb169l5PtOpX8rinNrGvHS5SuB0efpTmVkzEp3wxZkt+/cvjp3/lztRDYFQFGx/owiT7/7bq3f/vwyxIxQNlI0/Xozo0tPwuRaRtwq6uC8ikP+L//qr6IEdq7+/n/yD1ZffPFlKdhHgWeUyDlYbZhmqv2kEXBGnM4ac84vvxMFuS/GgU1OboahRI8dP7b68ssva4pZGZizBNUomdRJJ3n0yGaXh6uvv/06BsSOGC1R+ikvLFFr5DajmRrE5D0KSoOmY7jZygjkrbfermnphw80FGFnej4MUEzsYvHZSRejKPhaEyYotm/fWWeZr127gasqPRy3b0tdMzJyybxRMMNq3+49NRXNuHDHqvS1fhM3d0VrYIIEU3QnbSFmhiLJwxd2jSY8SMHTb3ShwOBV69f5o8v0++lQrz+t0eT/+l2dZvF5e+W94FR4M+3ys5RqPYFAoOQDL81baSa/ZYoZBXNqmJj6XfCTtRR0hbBuNzsdRylXJ17yi5tn/+73cRMuPRg8+uGVcUNXYeKkV4YO64x70TT0BKPW/eXZKG8Tj34nlCpoKa87Ntjy44cqI0/WN2XjqFsrYZ/le1brWAU5ODDOLCusw/Cbg6Pfm2U3DaWbtOOGf/C55+QpwbZGz/X6DF2A9i5N82S7wcVTWkrCLJa0A7NhtOHICRO3nqbikk5b9/IEJfyslo8GvrTzmyw8dvxITy8mL6PbjXenT59a7duzp+SBtcGCH8/NeeU6P5w8+VWjK8q61v4iuGu/Q/rhLHnAw2gMT8kLTzcFGqTcu3u/6qtvS8sNnp4VFOZXf/mES7dZbzTVV3vmaug+MAYOA1/+4Ut4gln9Rnziin5xnutlFG+kLtLzwsfI4rmZqaOAN2F1WvnNVE5+755wwLfkH9oNHgOT8xsOXD0XeL0WHByXfoG+nuBp11kDll86n9CtUX/C6hrTlMmAqj0lhVenrw2pMXzIbsRhnNWMRQxcsGpqetEV6lC4B68U0fj48xI39RHv5MKW/9O/+D+eLcVyP4r2qz/VuvAxdyBvi8WX0RDl+NOli6Vw3nv/dBj3VhB/GivtQAmKg0Z++X33rmvgXtS5Xw1hetZZXlMyly/1xiRHjd5/973K48iE74AqgwJ7ms67IwqRAv3qm29Wv//9H1Y/XrxQoz5HgU6febeY8v6D+6VIKPtf/OJXq88yAoavG7Fu3rrZm8FCCPczY1LTPzoDiwdD7tm1pxoWQSgSV3RSzm6tMu0EBgIxFKzp1jpx4l0RiXg2SekYhNrlGB3SPnz8cHU9RsuD0I5yRmtKWNyD+49qZL8v8N0TLS5t1BcoZAROGoKL8e5Zy81InnEyznqwKXc7XZ1R3r17b9UVvY2EU4Wqrw1wpkruhu6UsK9ImU57773365vBGrwanxIm8IOD9qu1kJQznWjD2CjhuNkpN52O1kz3VgTM5CfgxolXXnWOxXWqV510YgqvlMmrR4c388509NAJXg0fEwdqdaiOq3Ava25zRLzkX97rN/wCu+BPfGBOevWe35tp6rERzonjhVUdlo5IeLOGObtYCToOTXnOXoQWPovwTH5O23hXLLhTfhEiDnz5jGynfaTBD5ynCyHE6+iUjk2Cno4Zqoj4mnVZ+sO0F9yU6X3wHDd1nPorbn5zMzIfegzMdbeRd6nTpC+nQdfcxHkyGKzBDVxPNODQduB6Tvl84Zs/eaTzPkpY2MAaHOyOPvHOser3sDdL+CCGN8N8f/owRT67owftMqC9xINPKYsns5SdAoovKD04M5CUO3gmQdUR/drw75MdMzpdr8+8Sz9hEz6/py7K6PZa8IubtJzjipN+aO2dMSvvODivp+EoGqCETbx6VP1TT374uDZnJXxAdl2Df353eLfBeK5+J1zcevzEjSs8F9w8K13C4WOWEW5THsNE/OC4c0dPIZMLZKw8026elLcnJ4/TL5ybHoWrMbgzWOP0ecdrtR96THtzUy4nnzK3vHv61Nn7D5MhVp/NVD5Cf+7cjzWt6lyu87oPHt3P72dRHLEUwqCffvrZ6sMPP667jK9ejUJIgcG9pp5rjTEF2MrfHyl/u9ZZ78eym88j2uBVawGpOOVvHZWC2RakiZP7UdA/nP+xps00wmdffFEjWTdNuQaTNWnq/Pix4ymrv/FrdOiboq52tKvtUWDWjuEwmeM/NlJY03b8ysj3nrXkx09WF1KOs87qy9C4lhG+jVXffPN1Ta+bEqKMGRUaO00cxeyDFDtW77//Xt1LfeiwD0T0Pc63S2H+vDpw8FCdUXYcymhWoxolWNN9VFbe09TlUTUma1EnoVjANSLfE492zC4N54Yu6W7dvLP69rvvCv+wwurtndu1c81OWZ82EvblJOeonWv0eUZrfmCgd0opC08jha3rKy5Pn7uvuNsDrp4b0nzcwtyVMW7rVksHvdO2rGkdIW466HSc+kJKUW2z03BgTactvJK2nupS5bSbUYNOUmkS5r0t7jB10S3lVd7NfDVbF6/zcy2GG/bfBZ9rnDtOWJfzqoAqoIub+Injp8MTUJQw61vbE6rCx086mwPxDaNO+aajq7wFds1CpEzP/t3lys/Psg5Y9Qx6wlHcP7/rgyXh9RkJ2+GvX5mlISi0HzdtIA83dZ/wdTc4CF+PS3CFw0c+dZN2nDC8OH7S8tLh0CVlwaKUPNW9lVJv9psy3a0tjz4/ePLgVZrkn6WMdh3PyGbI1kyAk/6JnjSMdZ87LQMlhddRlIxQbTD1XXHtuS3tSeiOMg3UBf+Fj1ImN7jou4Qvg2eJaCGePI33BNuZvbv6FmVvkPJ3uaGpTWJoY6SG1/FvX16j/vi/+7PfzT/4qoqvtAy0ob906lRKImmVsa4wxGuzSaPtpr90GfxmvfkAqX4pWD2V3+V1u0sCb8+Ow3uNY9fnVdr0sx6FX9E8AR1mzb83hJL9cAUPDL/hbGTsHe41Ml76P1ymvgYYHN7lG07TSF7rv/YUmSofOF234BYvzP6dolFgznowV/1bGvAW/Lf8N//tPz9rqpICoIitBbPirPUREKZ+n0dIA6KyriukkKz9GoVap3XhhB3ShVyUKgtTOjuF3cXsvN2B/QerQjduXF+dj+JzmQWFQ3G7QhL7Gk2afj4a5fr5F79YfRHl+8tf/iqMi2FNLb+sdZxaiwxzsj7cAnQxyvfihfOry1cu5/el1YVz59NJtq1+8cWXq53bt9VtVEZ+Nb3ggwXpsPfu3I+SvdRxL99Ih7yTUeitlH2sLF4Xl5jGNVpXjpFtTZE8bTq4V7bokQ6L9OiDuL6+Yh247uFOXTDEndv3NkYhL8O0e3bvq7r7mL7bwkxjUNB1ZCtWFMHjAwuEgd+l6MII1rKvXL5WhtEMAd9MRy2mS/u5mONaRue+x0xgfGJXtI1trN0wSTFr8tW2//xzyUl6SLWf8ptZmwHRmhM2DMptdB4tBma8GMwnDa8c+TrvouT8W2AUHovHd5Nv4HaaJV3ewQG/3hPdHUKenoor4Es8Vzgs7xtCYgnn1svLjwrjOv+raSYd7/fr8cKr7fPbU4ecDtfl95QvDPD/pBUOd0UKo4Q5mFdZS/7Xyxg3OKEDWOIL/0i7Kj9PqbUrJczos0HLcz5lSAnj7ZrRqLq3AxfMKZubsqUbzwmVtn5Xmq4nP8JrPb349fepx2b9Om6qKk64trZHo3blr+UvvRK3Hs7LB6/1c6ZTH+/Ku3//XoR23/1syWvyUfb6zyhh05TuYT9wYG+dNrBp08foKQl7Nhp4P0b4B4ul3OYT05hV7lLO0G3ozPkNr342/tM/XncNu+s9tJN+6uC90pATcQNDmHRwrL6z/AZjaMbnpdILx9OMymlXYTwj07QsNzBHCY/bgNfJgsfw7dJwg2fcwN2Ii5NX/KSZJ/dKWOBUnTfeG57+LxzeXb/O4939/s+ePN64r3/9uJa+QZ9RpOo1/ZpBQcfxyvFklOGVoZ/3RFbeWXMHQ9wobmHihW35r//5f3V2MvztH/6w+v7781Gun2UkF8VI4r3pSItDx1tLCfzhj38sBX3y1LtB7HntpH7vg/drBy5r23dvb2Ykdu2qTwH2xxtsRNoTZWydUiM4omSkyEqwBozhCBP3IVNORNj+/YeKf0zbmvqxk9Eu7p9/TqXEZ4RaGx/ChKaoT506mRHpwdXBKL9PPvl49Ysvv6wNXc+jNI18DbGNfG9cv7kInx3FWL47anSMmbXce/XJxiMpp++sNkI2MjUdzYXV6+ldcz2OYqbTKMoa9aY+6rJr994642tt173Vvg5lhzU20XFv3LhZ9CAkNIq2p4zdPlbWWhqNwNRoGhDT1LnmwKoPjD94WPXwVagaaYX5b1y5troaQ8RXq95/L6P05aavFumYOQ3O6s+rEXiavWjcm4KkwTvdaVrtbQrJQjBO+8GlpF8AqE9Bz2+MxXPze5TwHDUYJq8y4pUnTBmeBbFgLOka3LxCdoHjpdO29dxlFt6Jm/J97L1GxYsrPP0AoIG84kZIjANjHe+8boRNulp3jefEaa+NTpe25ShDaeSZMGmMWrruC9wpr1JsCqbmka7vlN+uhao2KZrGiGr4Efihi76FRxmAdtk/dNxwpysrGditKM2UgLnuvK/jyk353W6dXpj3dXwIrA18Fr8JfzPfwFNO0wCMrp/nhHdcK2FC9JXy80StmfEQ3jzVAnFp7Y2yPNWZI0Cf+2IR+EmneP3eTVlmx6odk8dI2HT0vn0xzA8djoyK4bLUK1nrOedZLX9V2yefWZo8qi1nF7X1+UpfUg7myo9QDudWeJBgGFG++jW+ed2ph7TKga+d8soBb7MfD5/g0S4n6FQ5E8fZywMO3KbNKi4VEw6HURbjhdMHcHVfg2W9MfLRcGjdCgyuKS8enXtg0f1GGiNXMMdVGPoNvCVsPNjc4KK+Hb7I0dIlZBSef1Jp8aPvHJj9ECc9p43MlA7ckhNLnLDBY+jjt3rbm8Qzrp36maNJnDr7LT9veXVw9T6j34Fbzy++/OysxWgjTAEay3SV3c1Gh6xAHfvEcaPDfXXX8sOHlNej2jiVLLEg+o5kjmKjeK3nUuIUqGmf8xmpnv/xx1Iqji5RfCphBP3TpSs1Ytue0bUbf6yfUb4Qfhyh4YINTO7KStv9bSxR9u69u2th3Eh7x66dpZSNUB20t93dl3/cs2w62jWOFLypHruuGQIYgjIhlNSTYtubjuYTZkbeO9Lpt2e06stLPpT/cxqpd0k3Y95LJ6YsdwVmSL5yZtPmNlfEsYzCElGYD+qcpnSEnvUmHVF6uKKt4wvOOxuRmIL2TuHa5W1Kn4VmxP3mG707FD3v3u/7o2t3cv5YddeuXK3d2qejfNUPDjq0bf46Yn/YPEwWuqJPKFydI9nzr0e8paiD60wvj+Lgij8WZtfXpSXM1W2ED0bjMFr7RZAunYMDZ7xONB1L3tkQxjU+/azeGBfSFv7KrriXscy9J7jK7n/1u8qQaXEVFu/ZfjOcG3zX8QGDE1Z58jrpOR2OsYbvpR2hBWe0QxMOSL/FcWD4IhUBwamBMEql4EMhz7HARxkqY738JKp3ZYnTfypt8surD3kSBoxkZ/6tq1IK+qK8bm17FWbjpw6vl+c3jx7Tnuo1NPOAizLlHbp1XP8emOPBKZ4qeEv985wyPLXLKOF1PvMQB6ZKD1/IU/RYcJh3btqAEjbT52yufsDAh/fRYxRtDP/0G3LAxs47d2+v9u3Zt3L97u70q54xSj+PMW/0O7SYkTD6136J4AYh/QSPkAF4BB8me+HSeG3OIHTZPmtpb8jUc+jSPLBliylhhvrj/O73Hsw0Laau3ORr17+HtvqxtN6lg1u1Z/7Mrk3/h5c28pQWXSt/6FXw4xtmwwVD3+ip5sQtZaKpZxkpgTHtzgsf12kZJ0t9Fxxrw1Se3tGO3Fa8MMYAV+WVAdqGr3e0kt7v8QZMxF/BlV++qkp4dMFffZUPP+9karVj6k3naW/ptRUY4qVXrnRT76mj+iRDzbDom4y8LcePHq5zwpSuRWfTLQhk/cja5s5de1bbtu9a3bv3MMpvf4T3avXtt9+X9ewbtSxGOwd9BMHRmJ8jFIWp9E++GxzEfVDBOVjWkpuWTLVeu3p99Te//9sofxdpmGbqkSTkCdVnGcGyXCgkx5FcF3nj+o3Vk1T+WaxXRHD5gF3DdmXrSJS3NWrWo5Gz6WlTzteuXanvQT549KAUurPKRs82mFkPd5TJLr33PnSednfN4RNm1ktYpDbL2L18/4GznQ/TQFtrE1VtRkvDOzZlZIsBbTJ7Ox3TBi7K1/rxFRu8YjT0oe6kTyfbGQX6ZoSwev0cej9JWfeCXymltJNRsLIp/C1pl/rOcThGeuvWmA+jw8uGOMekLl38KQrhYY2A7fzGEBrdDk9dUrv6nUczwtJBFFhxYVIbo0wxlfK0IzAQpgNyhA9jhvJnfFWnXTrIMBpXDJ2wnlYj5Pi0P1zi81JM6M+TwLI2WcJD+TpDkjEWqkPEQOm7jo0eEx78Ok8SvansKnTpPIGjblUPRaVOgBU1urNVpeOqvBgj3ktgLmHjp05owKWE8Kh7c11g0pa04wsMWYYi3sLzFByHT8sVzZMlZQTboi2Y+NuoCE6NVt5UMInRtcp7spwJTz0oocKn6h8hlnBt3goj/JD6y45/CHzCH9+hgfPlzug7hmemBo74yD3r2kp98dS0tTD90XPdwVVaQo3MqHj5VSA0qVkPOAa32k26uKY7v+ng3eE9RYj/wQ6g/Cag23N149y2GKmhdY8W36yllDptYETT2Qqeeng+jpIaXlC0kloxNI0cBUK3LiftEgCMfFPSW504iGMAP4mh5ZasDz/4sASnZZ1tkRHgWR5DBycutDf62b+C1pb29LPpFxmqVZuhFfq5qwDtOHyLx/EI/I3k1Mv90wz6UCYV0D/g3/fRG5Fp5/q+btqYzA6H12+ycX6Pr5LgD0bweitw1GFaeJN2oU/w158KypIAT4qXC6/hR/xrD4pf4O7MoAaqMK79BgGGk+UlYxjsFDw+VY4y+W73nv2hUKUpnor3gX6w6kP9+QvzssArvsYVaT8eDtoXvfGuc75OrxixGwj43f2q6U+GfffD9y3z8VDgydsXMrXipkvIOR5PjyFgYEefaaMZmOlvdCOHT+sIavKoN1xr53XyzkzkW2TYv/wf//uz7545XXdGP4hCOnjoQBByvotA9MH5+6tvvv62zgrfyajy1g2XUthB+CRIRRkF2c2LrF+svj93LqPbyytnYz///PO6lvFBFDpBcDhh1ls5Z4PlObj/0Oqjjz6qrwU5tuRDBaF6jS5cBKKTvHPqnbr5ygjyX/+v/6oEnctBjBAxHea6c+vO6vdR6n/xF39RG6l0CvjYrW0XsYX0umHLFHaIy2Hg48ePrg4fVfa+OkZl2twUTSm94IFST5/EestbM6cO241QX9AIe+nEvki0OwaLtePtYULK4e5dH4m4WCMNa+cMDZb3NJbR/rPAIgT7qzY2Ytml5xKA7aHXsfriEZimsgkoBobpfuvNtJQpbOvcF86fr13RLPVf/uKXq8OHDlXnxtiO5ehI9U755XcrWPFNC67SYtDUuRglHv29j4Wsg6i/dO75dkRp8knPTacahvZ8PZybMtadTmR6XLhkusvA5xgchHV3BEKTkgxO4GiuApI8Sxkbm3ISD5cR6Et06tQ/pk3HDY5T7sTzBC3v96h2n3U0giEgdH6C8XWYk7/xWOC9MfQZPBIfoU/GdNouz9Ry066SVRtWfoI2T3jiK3AYl3iIY8RYC6bY6wjf42elIByjo1woQbNI8q+3yzz5Lrfj5ve6n/RNq82RbeG19LVJM3mk5bWh96p38vVI9j/Gg9PfKCrpytChwANDG8pS6eL9boOly0CXKTNkq6d3o0j87b0Mwvi3t71Vyn5raAQLulu8DaGupHUP+670RzM2hLl+0fi/qBlATwqcAtVf1F88D/4YehWWJyVQeOXNk9EqHZwLr9DFR1NSq/otOxqJq3sDIk/a0O16evLg6ycbZW2U337S+eMYtXDnpLUpl2KaI0S1nya+lO9CW1zoCmNt3bwnc0/ZBkilKRooZ8GBClXvSho/fCxu3ZnKB7MU8hKWhIWDTb1TD5c2bRwpyvuUN054PVM/cWZLXZOsTxmkWBK0EVde+odxR3ka2XofvKoO8VOuPg4W5OBJCU88nNGex4dwHpyKxuFBz+aA4Pznv/vN2Vt3btcmJMSzfmkdk5J1rOfChSiRILa3Li5/WSM6x4DccQyQKy9PvHOyjsK8++6Z1fF3TmQkfHB17NiJ2tGsohScCyNcYPFWLDaY+zziju07V77vy3JQaedvrTMjkGsZMVh90D+KvHesvaw1T0edWJ02iFFOdg67vELzusv6xIl3aj3WjmsjlusZpV688FPVxQjXd5GN5J7oKOnUDIWDBw7Vfc6seEILDXR9u9xexOo1bZyooMBStNaxWD+xUo3ICTkb2zAfCxv9GAhu/9Jpajo2z17DSgcJ7aQxjVQNGIUKpk9HKkvnJMjtHLeGzGCR3rSiNnAGGVy3lWnsixcvlLX6cQyaY0ePlbWp3arRl9GT9oOfp/cX4YFRUuOHWSbNCIVhRmHSYDxhSbWRd/JwE+Z9fq+Hjwu0ogdhx1E2lDCnfrN7UbRnAOYHHHS2hFa+CBV/C2yegKxOUY2m2VLfKq0LSldKWemYa7SRT56hwbip18R753VqoyKdjrAVp51KASWfJ7de3xFmU+Z8A7qmRPNMUMOHad5l5ZsCPYpTrramgLX9Bi7xBLWw5lnTxJv7Fixx4BuzCn0fuSm752U0luBcc8pep8uEzfuEFa4KiauwlCsfHJour9KSm/zoVbgGuU2adBq/5ZcOfGlr+q/u8+36SmOEW2uOAzM8I23xzpJOOOepH05acsZpBb+nHmbtlGOAUfBDebRxXa+2/uyTj1v2BY4R0igfuLrnXlpKnOyEx5TPe5/p9P6d+Mij/Ch+URcjJ+UOXLSp9PkzSyXhz5GLSVqKCqcM7HW4nbf7Ki/NuPX06gSopUM/4Vf9CkKhx9sxANCCoVMGU2CKrFlKo/DIzJ7N6NEnPgO/szfu5QR46N9JN8aIYOnHy8P1qYduQ+Gc39W3ljSckrxXW/0d6cxSkoMGSnjNkqEBHkOJbnLvBBwd52TkcYOHfMXDC6044eKFg2cXu3TKGXyH97nZC8LBccK5lqGp63/6n/7u7FxW7kgOZQZBo17rkSeOR6EdPly7fv/0pz/VKExaa4+AvnPyRB1t8sUgytaGJ2uqRndlxQW5o8eOlIJ1n7IpY5WXF9IU1nfffVdlsSxMoXieO3e+lA5Y4LBar165WkeTnF0+nxE3K5SSRgQ4+u1aS7uT1UFH8CUha0l2CsPJyJgxwMrxUYaLl37KyPnG6sq163W8yO5lgvSRD0BkVGxDVbpNHZ636ezhI/cuZwQa5fdm6mYt1+H6xwmHr8s3jLBNM6JFNYKGDMF37dyTRuibi0xn6YDPn6tbFOvN28H3bhplS+XDo74d/HZG2I9jEDyMsLhz736tkTs3LJ4ho8Ev/fTT6vz339enIW1IO7T/QE+5LMzEoTehO4zaagIT97vwdWYbR9mBse6lG4YL+9fvgSvM7/HcPF93nX8RTksSI9UEJ6zDVXRgSV+RcRMvXwnidNpxheNSJiuZ8wrGRnjKQTvx0zHUnRDdqNtrXrg0g49ORMnYXWkkVUL9QV9pZ+pMmnUHhvK0xThoV7rwQ6fvPIw1daoy4CMs+SXxDkaNuFMmJ2/jbXTlvXG1tIMXGRx3LcGEH0twRAmDSYCaqZkR3cDilKHMcUOHcdLNu9+VL/UoXkNb9VxgjYMXPKeMSbcBO/m5CSsYcdpFn2aECFc3gryWMpLFe/nAHjrIqxzPgTMjo6JN+qIlJQ4cafbt7yNIRtxdnx6VPoh8Mh392Sef1IDgWfo62m8qyxe1rwaOlDh5B0+zI9zU18PvasP8Vq/eGNmKV38TzyAveoQf8CdcpVVn15mKqg9ILEYZh5bSys/LrxxuwsaPm5mUWT7xe9N3H6n4PIvPwz9wVfcnTx9FVvUMGdwKj+HZ/FbORvn5A0d/7v7WuNW0+IKPeLA7nbpvOuG8vJ7j8MOEgSPv0KHil5FoGRCJF05fkP+cryDZeGsQOk77qYv0+pjf6jT4wVuYp/5f9fC31GOeXA3GQqt13Kp+cUWv0GHL3//7vz1L6ZlyPXTo8OpWRnXffPNN3aNMubg8YkeE/e1YDBd/ulif6PvFL35R06fWVymTH89fWLlsw3ndWowOjdzf/Ld/+/tSrtZ/KbHgGUV2c/X9ue/LKicczv3gjuOf68IN07WXLl2pMinVjz/+OER7sfrqqz/Vmiel6mlzFQVpzYXQM2K0A1o+Z3MPph51yUfK+M2vf9P3V6dwa5lGieppjZqBgImNLuFbI4dYnI+j/HQocGx+MqK9k87a9/ISVhq+d24baZsWopztHjfC3nfwYI0+7t9/tNoVPBkWYBg1U7xbAgMjULKOZbEejVyUTSkZ/YJ1Lwr9ypXUI4YRvnsrsAnQOmqScvu40c+rqzEkbDI5FUPIrT57YnSYjje7oPF5nWyDUWmuje+1NkMIL2Za0k8Yy1z4KCdMjImGSceyn/fxA2vgDAN7Tjg3SrjXq3S+xnGEqTXs2uwSmouOFKg0fKV39ixObaou4FfIUm6I61nWfdyLGhFHqICROPSbDjs4D65DL97vcX4PHcAFT16dzZSvjqvTTscdNzAHljwpqdOkLbn6mf9qg1a1U9fDHeOzu1O8zlwWNuaRqUbSEezaNM7v/FfLQLwRMCPO3cyuhrUcYi0LTLNB60oYXpxyhjaF0+K5oYu04zusleTUs9poLb14T27SDdyJnzBOPcGmzHjVEtf8FiMiaT2nfDMKFNnf5arc0FlebaNulHBCEtnlkWEVH5pIE24ow+3xwwerY4ePrD788IPiTRshwav1zzhCnuLWr/FE1+WNEuhw6zTquckDeNAeETIuCNTab+EYR87AwxS45Qn7duSldIyIS3kHhgHD8JkRnjpNXx2artNzcBGGtr4Ap+5YjS+eS50Fqyc54st1doNDzYjY7I08YMAHzPHaW/17/8amHHhzGWkX9AUvcdUPlzDw0qDN02th4+FbU9HSJa4Nqu4L4sGUhwcbXexepjfwucFm8VDSTfsb5a+Xg+Yc+T97D7iJn7zgc23EdV048eOFWZZg8LfeGINqU4Zq+y379+8+69N8CatG/CEjTFaC4TnmPHnydCFindX3dT/79LP6lN/GbuoAKaGTylintI6rwqaYKTsd4qco7xlVg21T0/17D2pU7XvENTUQr3IUMkIZWVMswoyEWZasLgqGs3P4ekamRtKseeuT9+7dDcHvrs6fP1ebx/rQ+44IoUer//n/+7/QOxnBP4/i7hG3ry8ZZR5M59q3/2AoaMriRRkYTxJuNGxUamR78cdLq/M/XshIN50vVqoRcipXMwe795rOPljhYa/Vw8cuA4mBEiKbOvbpRGvpFLP3S1cuh369HuXMsPPCL4OcjRAP7j+u6W0fpdi2fefq0MEjfWypGhGP9trejGiexYCyHmzDwZdffLE6cvBQ0QeDjhWn8YfR0rP6Hf/G6RT1BHztyfmN9sPUYPHapONYhZsdbZzfG+XF+T2eE7+RJkHznl+Fj581rZjfJRgELPmTayO9tMX6cKCGEwaXdS+V54bwm4pzb6ZeKV94wU5+T51kcB8nnF//3enHsjeqtI7W63AMOk4aTvoqf60seKlEp1nqRMtwi7Ka6VN4vy5slLcxA1B5AWvhi08IOMeSngXGXTMp6YM2BboXAByKJjWt7JRw4RPX9Oo6Tt3mneeKtsp73UXJgQ1XvhopTtpOv5kHLGmV4XfVK+ish4GB38gIOJbCSNmNa/DJ3/BgwVjoOGnmt2f1hfyBx+sfTnlwyFjhUTjSUaiuvWWkUQwvo+zef+/91YmjR8sgtNkGPmbqlMsAIycHZzJMuRRiwa+6c5v0o9wZ9l1ejyTlVXe4cAYX8DTAIAM5sMFxrwF6UXjc5IMXWMqAzzg4jOeMdBm4nDDp86N5LGFelQOukbCnmRx1hdOM8Dhywm+lec7mJK7bZdp36YfxRavQd3AEPy/1+3U36cVPmfUefpj8E875zdsTIZ6xgDbFk3Hoow7W2yctL1y9DGDQg+KmF2dAA4ZwuEpnEIje094beC6OIu92acNIPAeWNhe35X/6n/7lWbcqUSoyf5TRpzO/W6LU3okidLDfxqaDBw8nU3+w/nCG7o4LGRnblWcXsN3BFy78WFa19JSxhvEJQ9PEvoFrxGr9GIoUm5GmKWxHdYxsKaV7Uc5Gl5S3/GBC2L3VH3/8Ua3nUkgU6b4D+1cfBFcL7e5U1lFN6xKABw70F5BcI+lTgv/+3/91BBJChrnTiYxIr9+6tTp/8XLVgQK8kXfK/PDho8HVl5d+qOk8H8OvDVlhJZuvdu/bF8W4o0b/1rTt2K4PLYSomI8CNy3tykl1vhXDoJR16lkbYjBh+M3o2giw1oVi8GBIx5DmqNIbaXBGA8Fu2qOm4pKSEjaLYH39+pVLq2+//qqOYbkn+nBG4RhpmATTeKfsijcWZsMKRoms3XHC8cC6N7IAC/OIBwtMv4uBFqXOj5NPeuX7ve6kq86+OMoCbWXv8grFEpY6bk9PQx5zt3AoGChR1nV+x88IC2y+d1Zu4iYvOP7adWcglo2mk6QEMZhGnSk5cJSmDLh1+TaieS9lYJ0s+KsrWvAFLgkKpySb6e+hSW0gi5uRfiK6Tvmr98pfj6JFSg1e+VEk8NbwOenBqXflxYPW+MRrg/CoMvGamSG7900BEkB4FT30kxHc8ASn6hI3z6LdErfu112naYE5x+r+rnSctNzQTX9Qa+ETxoFFWBFyzXctQBGkYNT7TOOGFv6SaPhAfs82bpI4eYZ/zQA68YA++JgSBR8t7KlQbq1hBhe7WD/5+JP6lKEpTuFu4UN/7UJJ+TiEmlqqo9xqHwsc4wsvFdJC8IvvHcr6/6Yi6NEdgyD9LjDhrL7wEuaMMsW/3Qguf4wzO/TtbbBZzC7lOuaXOE94+o2FpGkO6Xc4ttK3j8E0adotcrC+115rvckb9A2qXiad/HBBK7uOjZLJJXRCY/ipk98GMlzzRHw3cAIYaL1vQtsYxFWrYYf0peGLogW6LXQRvzmrtfSdSpi65De8NsLiply70+mFWROmTKXVxt5NR2v3UaLjpRmjygCSMlVPvCPfyDZpG36PrItmGit4kV30gL7mwqnqxxUHv9Q6fKR/bvmn//Qfn5XJlLGCTFPdu/ugNisRjhxmdT54g3ApnIVQFYnCsZ0bDLt4j584VqNdUwAQbceCeBvL1Lozy8K6MliY2Flh8MAxvDcN/v3339dUjvunVZBlevHiTxWPkBSrkbbyrflyRuLKtjFMGkrWaHb7rp2rX3z5yzqHrJwXwRXRt2zdVmeGdQRT0GAbNbA6CS2bwyzc+KSjKTz3ZTNKKMDHjx2VSv0Cy2ilzl2GLjdu3swo91EpW1PZjAtK3d3RO1If67IEBlg2YCmXYATHOrz4XamDvAEXmoXx0njb3ra5wLRT34OtrUxVXb14oTqOdXlr3XXuLPVpmvVUi/ficR0cI/hdTK0Dv3oNoPTrznS0ODA4bVrttpQhG0YcGANHGvwy8NbjpR+HCVuA9nsJiPrDxARG0mPg/KFGESWu1lbRcsFLzvUyJl2/L3WaJ9WW+KrHEgYn9fFcx9k7L61wYZO30uUfOgtHG0ditA03ex8qT96lH9j4Hg0JpIbV5XGdpuuhnSo8T+koVvGTNqnqmYAKQ7Ga5kzGUD/0ze+k90F/xw73u0Et5To7TnjYCEdIEDjNXw1bWZw25AZvTvzQhZsnNyN5eG4IpLjJvw6H895lbfLF8E3VJ0/4lhLe2nzmXT8o3AJ+eLFwSvyUyRGYwsGpsuOnnmba9FXlM7jQI2BL0fWtWGnXBGCRbcnzaZQwRVSbcBKm3aeOgxfYwsCccsZ1+/WIsnzeGfhSjFAHY9pCu7jrQLj3mdquUVrKKyMq+JrR4KZ85ai3d3AHP+E8B460+sK885y8yvRuYxZcyYqJLzgJ4/Q/5QgTX8ei4LvQRpz36teJ95z6C+emvbxX2tfe63f4+fX0XZ8uo2Av9Zx4Dt5d595gJ07Zm+k2w8EAC93pKHTwG58oW3+WTv8GUz5tJY+02kU64fhJGJ1USjjv8qqC8m1A9gRry5nTp846h3g9ysPQ+sH9vnTe8Zi3tsSqivA32nN+GBIQlVlBJyL07UxmKVyKcqWIPg6juqLySBSP7wubbmEtmV7GMN9+812N7rZGqZ08dToMva2+C+wqS0P2+Y6nitfnxKL0KAp5bt2+WUi77EMav33MwPoopWWTlE8gUqCa3fqsM8guHzFSPZoRP3yPnThexLAOu8uoNp2PgtwfxQiW40S+w2t9+UCUp8V1zW92wDSwM71Pg4+NFZpXHuu0ylemqz8JIw1QO55ttAo+P/z4Y01p17pxYFO+dqb2emhG2Rkp61jWmtGXr7uFY6lqXPc8Pwxd0KHXfB+ufoyxsjO/P88ouK7AjLBiHG10mmI0j2bSF0GacqMEdELWejNzKwueU57fFKTfPHjNYJtCzfqQvBiumb1d5+0ypZu4dfjCGCI6AqFW5/JY8Umz2Wl19MAq4Z5EyUepjhLzLIhpS2m8zxQt+Kz8wYO1z83oveKUFJjc1IOTx/s63oP7/JaP0WS3sf0JRlTy2SXLw4+BWPmWMjhpuB4VN53xCQde1YuBlk4dDJK+y1UG/uOgZbTrCIm0M8KmfHsEmn4K/wQ7zXDl6rUgvqq+bB+E/kR465vKYZx2uW3U4A0C3FM99Xm0gOvgzw0tOPH6eP3OD+8j8MaBP+0Brk94QgzPcsL4Mfbkx9N79vatRN7RbPAi7MEDV5j2H6cMMsVTGmVQHt7BMr1rJNw4yd/1x9O7Z3QTI8nI9ujhw6szp8+kj+0sGD6WIq3LYsLJMXb60gjT2U+e2tRJYaq3+ryIceYoFGM6MtTMT5mZSR/euR88lMUPjYuWqZ+vNVkTLkjLqNbIV1wZ8Tb+BEd1U6fph4V7cKQk1H3g+T30HVp2XPNZj6gZAvatZGAR/hpZAqa1XUY/5aeb4ceG0w5OJSPSZw2crImCW0Zz4MzRUYqp26T7P3ieQy+0rH6ad54lpDy0ZsiIJxunPmBOO08YvNBNeMMenuiZh+KZtBd8OTRBv6GTdMLQkAHkSefYYQ22AZ9Py9Y+g/AOR1bjo8lb3wRPPRgryqR8laHPSmP5c8vnn39y1vGh02fO1Nb6jz76uNZIbdRSsLO5Rl6EtUxzFk6nVYi6eRI6kKszv1Ge8tYwPQ1BGZnekIfyJJhsKPA05WIERxBYZzZCdtuTCrq3+eiRw6X8EczIF+FNnbNWHTkKvaozuUSD8YApWJeOBpk6fztM79zyv/23f1HK+fChI4GxPaPO+6XsfOGIUrK72bSwtVUd2y5u4dZw7SQNGWt36d17fYkJgoonQKqN6z+PtopYUqa/t8SQKWbbYSS9L3U4EjrsrfpobAZQwyJuw4ALs2AMaTZuxMFYKwziztuMmEO/R/furs5//91qT2htwwiayQMewiiXIOaUVYxZOLeTTgcTzg0DC5/fGGziucqz9q5TSDflVj3i/cYv/MQPzHUY9d3ipTzhpHjBiODxJBC0RUXJknilojYYU96gNGXwyiQIdBjnohufEdIvVtszopG34vOUvjtGW8DgT52E8V1WT+Hi++roSeO3MHHCwNEH+PX6zm7Qqmu5JXwxHLgus9sLT8w7uKVYy/e79oN3kabKiSJGw/w2KrE0YgOl5SDxZn7AteRT04fhV0pDH4PzJl5tsXNdXnvuVfw3jYquY4fPSHjybNR/La84/VWcOnifPGjJCSf8tKN8BPoITWlKwC3tXbCX8v0efKbMCgts9eScMujlkG5jilg5lI+pZfcKq5lNSSeOHlsdP3q4pmGTuBQzHiF0ucFhfitj6qwODAkO3YeueLvqm3QuobAkho+GD6s9AmLgqC9cRzaUMZU23kirfkk7fug5Dl6Td8pIlo205ZNenmkH1FyHxxDwe/KjL5h8wUsZ8CjAi1PuTCWX0bzEgRHo9RvM1510wwdD26nTpB88vUs/fsNtgP3fKCcEHtjywWneG79V8d/0Dw4M9WX40DtVdrJ4MiaqvvlNYW/KhcoafBf80y3gzYja8vd+99uzpn4pHlba/YePCrjNQuei5OySdhaX4rl240ZZ2c7fsiD6Zqv+PilNf+78+dqJaeht5FxD7XR0ypXmJ2geGsnGqvThBsqUxQlpCtlas1F1H57+Ofnur77+6usiBsRV5uDhgytndyFvBKrj7Npj2jqj3VhdT5/+nFHmgY2dzYcyIsfknu9/+FGEYkbu94OPXaIhbG1qCHy3ctlJ5zIPo/J7Ne1tej7WYAhXu8VtJMvI28YqV1Oqt+nnXsu+X+kc90BL8b6AQvFSwKbjrakb6aoPWswIxpSgC03SNLWebl3dbV137t6pW3us82BiB+NL+YaehICLUq5dvrw69c6JMn5mWp7DUMMM7ZtJwqKt9KyGBkdWJwenxmuTiTt/56u8S7jfXJfR5fg94dyEzXPycuuwai1qsYLBqptx4sealKryTyeqP/D8TjmEYtL3eosEmzjIN9O9uhO4NbJ5EgUbfoJb17HzKM9vyyLrm2CG98St04mTf51u1qKtz5uVYNAxXrUdpVR5lnTjWtmiA2EeYZz6UBQ9mlWlVhyURQmbn5PeM+8IMDihSmVI+lLU+UXBmYly4sE+ArxutkWex+EjCkzep896F6h+P7h5Ko/zrLKTT/g6/q+7MSbqXHy8kf26m3iwwPT1Lm7Ks1u4DQxlE4p9Ppjx3XVtnMmHEnj5rd20Q7mkaZ4z+ut2HXzBr2nc1JNwdM+AUxFbt1oTXD5Fl/6AH3el7Wx8JBPMxJ05dWq1d4+74cMz1S7tGXfwUSZ5R9bhGbjim1lPFKZ8MqXxa4G/NXIUPOXW3fjhT7wOB0tLAVOwhj421VlvHWVXcmZRDsoTBn7Tqg19z6HBPIV3um5bZXrX/1KpUv58nddNnjfe0P7NA1yX3UpHm5hxUE71RekX/Kau/ipf/S8/OJsKcBxc9LXZCDblTTrxvPB1XKYN/OYmTeMurNNyk69d00feKZtx5Td+8D5yQTtujuD7hixKGPyaRYFjipJWPjzmd9ejS8OTXYeejXiQNt/y+WefnLWWayMTwK6A/OMfvlo9ioKDHABGWEaVRpqXLv1UYaxFSnLn9oyWWYQp1AYpiNfZ3cCq9Jcv1eiZJbEjSotwg7ROrzI2N9h5raM5qyWdEfN8/MGHIMBVppH2OyffKWXDSyvOiJizCezk6VP126UXzgEjnCl1AshxHzui38pvR5SuXrtRIwYEKqYPI/389HlddWmt2WhWJ0I0gswI4+ixo3UO2UY1Vi0G1MHU34zBjZs3ak2bAKSAHQcyI4DoOqgNaeqCZkb/6qBjMV7E9zrVgxoBwdlIsUY2abBnj2MkJO5hFPaLCO1b16+tXgZPH2swm4CeYHPDjNw60xFOHdfxfr7OwNKPTzfa+P26k75u80kcGnFg8Zyw1/MVzORTHiae23fkET6W/xgHm2tB2knYkj+oNpxXce//N52ZhIKfDBQdWHktpxPUFHjwqLLjtaM21zb6A77kuqzGcwPXpcyheeGdOle94iccTIYWN3k2XPJIB0/5CTPvcOt6dZvazNeuhZ8nPNC4nsIC2yN6LM+MzqMgbBq8Hp5keLoZixEqD+XMlaCpKbQ5XvMqH8zz72pL7vX64BdOen7D+Fic+iij4lIvyhZcYVXPZWTsd+OyKvlD3nT5g8OiXNL+cJe24vNPOKcMZU954ilU6fUxSpghXGAXeISp3zvNfiWv0fDunTuqj+1iIAcfPAqOqVQbL5UBtv7PgCO/vCuXDCMHZ/MO+qAzfMTX7ur8HidOm0x+/DBp4UcmgCOM8/C+zjM8nIYOnhPfNO/RI9fTwElTZb1VSlfZE484YCV4w019wcnLUt4iJ9TQezynbOHDAfN9cH0ZPlNWhzXMwi/eO1jcerpxE88rZ9JWf0t+z9osFxy16XreqlO8pQdp4QL+1M1T/+cGrnTihJP56FUDtTzxjXQooNyhNTie+oG89IAn45MOcHphyz/9L/7JWWdyE9eCJ0xg+hhz2zXNAne0wcf+WWB2KUNi1tdsLLLJA8NSeOIUcu6HPurkqkqKpu66TZpSnmHIe1E2vMbdtXtnGG9LCYMdqZyrFx9kZOmqyi9/8fnqo48/rEP0BJUK28hlY1ZNPwc/o/QDBw/WUyXr7JYdz1GSpuSw00+XLmWEfb42TO2IIDKCvxIlBh7iv22kmk71IsLJ8SlKWYdC7Nr0dOpkrWubLreGvDdK3CYtFrR147379wXHfTUVrxOltqVIwdYobu1yheUodS5kwv21Dq9Mo7rZQU04mCZ8EBo9evwwFqqR9ZayzJ9EGVPKF348X/fXfvj++6XwNbYD9GWdp/4cxkB3ztMdytZMa+ewsNB/0mi38Zuuw8dNOk/5GCGTZ8LGTdi6HzedRqfEupRqjwh4nRaODaO84Ei/lC57/k9kkDfSooDwX9UjmWqzyKKctwpL+j6aFMMmdJ2rKo2mkrXxSJtMJ+TgR3BqS2EFO0+4aE9eeu8606RhvE29dUROuyi/YPPCugYVBtZ88UVn1resMcIXTDiqK5zyYylX6uCeJ4FXI8i8U75ltCX8WXhYH3DXuKe9Cma4XJU69SX0Z0pVfZUB/3FF+/ipK3yrHkvc/OYq7jUlvFHvOM+ho7iiC0TjhJewWpSyeOmc42QIoUuHDb92G6m7Pixt4QODtD0n/bSf3+Lf3mqUuioFrC+ajVPmCFFw3cXd52OjDEPDYxlUfJA+Zmc0Pqv7g8M74NqkmZLibfS6F1jPM2Ax5d/KkUzFB+Qe2Wijo3oy8D1d5G+dVTnu76d8fGDDRkzlU5LknjabVsEvyi2+X4wQ9ePVgVfXdToqSz7O+2a6lkXo5o/RW7wd7zd8ii75szQl5SwPrdNXfatM7cKQSdjgI3xoNJeDqFe3d3thhVe8p7ZVr8m/Ub+U3/KrMKr2nzR84b6k5Wyi45L8FaeMKi+yYEa4yps+wIHLgStMXYX57Qlv/Nt8uNQ/5dZd8s+e5D20T/sw1KaODOSQoE7WOLtfy6C/+91vz9ZVXtHobq764x+/LiVn/ZQVR9E4H6ygr776anX9Wo92FWDUxvrDxO4qHgsPs1EWFJLpWp3IXdLeUQMs6X5+EWshCPpakxuw5K9t76kgJjTiJOQ5jKzcv/jLv6zRtIs8WJzwRjhKCN4//vjj6tvvv6/pY9PaV4Kvsg4eOLx6J6Nkx64YBdZ5TbPP9FYbEU9r45P49997t8rwMQSwNbYzlizRvjjdt4UflcVsGsnUMUKrK3wof0aCxlW+qWhGyayXV8Ol5XwgAzybZxyncnba1DYLmBX3YxTtlnA2HHamcwZYTaeCfe677yMYdqw+TvsoUzkjUB21WhdOIXzRNf9XmPdixJB30oyXrtJWeDMX1/n6yUtD4fvd9emOx3MTxnPC18uhKX5+9uoHAgY/eXsU0Ja6Dlxxfi2CY1yVsTwH7w6x5myU2DiC8fBh87VPnTXNGpexhPEYuvFwWBcQXNGYgFoL8z75nEsU7rc0fNEjScGDX4XFq81mGT2C3oxfaFjGVMoKnxK4iary9Dlw8W0KTLl5z89Up2B7Po1CcJTvyo1ryfdmzf7YA6E8zj4NRubs2B2+HLyrfVPGeGHc1NtTmvldPrWSDjx5jADW4ye9ePVITL1vlrVJM2E2OKFtDT+XdE2n5lmzVwO74sPQ8y6eLOL8FqZfUIzuOtDm9mxwjOnKE34zutm/d08pzp/Tfz9ghDvGGYMggFY+1jHHbBxvgx8PZ/TEV2QJWvLi0Bb8+hhHYKq73d7RSlUfI/Nvv/229sFYkjBQkd6gSDn9EZk+A+xpyQt+zTebG5Q853fhFwfOuMobz0mDt+oZX+1VvJXyEgNvT/l58d0KcnW7Mni5AhXnuJV864YQ+NNn8XyVE94cB/b0DX7K85uTf+Bo30lbafLbs8toJAZe4z91H8zbTRlkAyct/aPuBl/kK4dW+ARs6YemyocTfpcXPeo9xRW+G3ANWFtZd3jnM4uKD31ed8vbW7ecrWnSvHDvnDxd9zy/G8vv9Kn++AFFSwlQSIbv1kL37ttbI2SfCvR5vXfffzeMs2N19fLlmrJ+9LC3/n/y6SfFdL1JqS/QZgXee/ggo7+7tXaGQKZDjMgxActk27atYcz+YDLFhUCmxO109r4n5Rv1mHL2KUMw//jHP67uZERph/Y775yq9R5z9i4JeSd1QhAEdm3ko0dP66MVP0RhI+jujD7h68P40qgDSxnhqtGNWBfcMdqzCK67sXx9QP9FjIkm/ovqfIwEStnlIab6NZ5RNqtLJ9QB1cs3ie2UvnzlWl2J6YIOODtTTBnrlJjuyOFDUeC7FVA3xvhO8u0okh/Pn1sdj5XuUnnM0ozVjFOH0MPDGyONDXbs/998mWcShzWWfM3IaKG+8770nXLD+OObEVvp8Jw86/HeJ3z8hstPOz1tfDFyxQNoCCa8tccIW67gklv1kv+VsQjdDvPeZROm4NT6af56Pfj56s7tW/G3U9YbdfFL7Uxf8Kp8a/j5vS7I+HHqhs7aUjo08zRKmrT4XjiHVytNfoNptKoKpURTVxsY8cTkNZro34tQTbtRvHO0AZoVD2CeNYKEXtJnLFAi0qZK5/ev3byRsrfWsUPx6MrpZwzOvo3reRm1cBQ/9BjjZD3sdT+u3hclPHlGCXPihyfA5e0U5tY/xSeel9aFO/KRO0PLpv0itJewwQ0fDU6FTzyYnPSMGv2aIYbeLuOxSRTfoeuu5R7t/ZEzFMW2tMtnrryNHLQPg8dHuBBc68bSD25oKHymKUcp+y0cX0sr3FS09ndMzlEkV+watGgTgx+OQaWd7L8pvlGX5Bn6tEMvxiHZ0ktkfPdNtO1+JV3TDU2MQNcUYTyYszELHZsfO15cPZffBS65kqNoPMtC9rOU8gufTR5uY3o5edSnN5y+urTDFw6p40Z5eU4cVxy2Ue+4JZyTpngiftLX3on+tTw3nTToAAd1hTf9xECDY7dRHzOc9vVbOunRCUbdtgvdQmtw7emAu71Tpp6r7eKfZyisr9ETdEmdoPni88/Pus7Rd27tPt6//8DqefA9dPBwKU67nilhroBHCeyNlegsrincIRakWWbHjhytSmAmW+eFvR+FbrdyW55bwmC+MhRLLsp79y53TffnpSDpEozaofj29nSQVy8QMJ3r3UUA3lmXppOeZhRA6hw9fqKU75kz7xZhWJFnYkgcixXbwrhHEecyQr5+9XpGx/tLuR+OktsWBc0yMY2AUWy28kWpgxnh66R4TuMSdBoCbeD7MKPWOhuXPKbDpSUYXPVJAcNDx3QxvHy368MUz8v4sD53+cr11OtSGQs6unrx6olR0eNMDAgzBHdv34kQiGGRMm9GuLqu8v0zZ5ZvIzeTo113gp7mJBTLbfBgM2f1obj0lUo7rjpSyubAGyUuzTpze77hxqmEqRfPyTv5hYlfdwO/PGFAEKQI4evedLx6lCINHrzwGRFBo3BZ4niulbDWWASVX0lGePXRioyOYuD52Ab+mPpoJzihWSmHlCUMjKrr4rn1sMa161N0SDvIJ+5p2soohVufNlPGCCUQ+RHmhXPSOfbU6St7jK8I9sAzCzLTkMrsb0VT7N3W2rMNmAjv1PfqjRvpi3fra1yWUDh4wg+/z0iYwfC6Elb+zOQMf3FTd37dVVhwWE//uhLu2nY/LHlQU5v4vZWUfJzfcGHgizdSRVf5wDWLVbQNSugx+DLKOHm8Sw+m3+DBj5FNEe/esy+yxJqumbfehFNCNLRTbpBf7Uu//fyzT+uozqMMCnzSkJOOk0/bDu47M0CxQZScpHyFwZt8RG8I1/EdS19J83aUIsUJBzjr5/szyLAsJZ8R8ZvkYeQc/HnhnPRwHloS6soQT0mgCS8d/Pihg9/iZuOVcFPjA2uU1/S/ckkHVv9ceCB9WHkzGgdPOvzKWDGbB37VcYHZePbRMG7wfN1zg3Php7wKbSeNvRae4ibNCzM7qQODqdtpwf81J6344ZHij8K1Z7borqFTGyQdpxzp8ZB6y2cGUh3FWaqgBypt4iw1OdL6bPk4kt9o8PDBo5pN3vI//F//h7M2NH38yWexxp7Vh/fdSuX86o8/XayNRLWGmxFvjWLj70cJ6Dy9BvJzrZe+9/57NUXi3JONT27nuZ3RoF2Z1pKN5MoCC4LW5BBo+3Y3zmwpq3Tb1u01P/708bMSQM77IoARwZ59u1dXM2r9V//qf60rMB8+yuj2xDurg4eP1m1UP5z7sZR8yLp6cL/xY1VbDzh84HCI92Z9/AFD7N+7v75LjDF0KJ9hNPo1JY9oBw8eWh2Id8zJuWlnee2QxhOsFhagW7PA9jEFnYVBgb/qEo/Qq757GQOFcnYcySUcd6JATTP59ODRI0dqLdfa9dXrtzJauVV84kxgbUQKEzEaMBxmMOvgN1ZyQQdlfPHCj3WZwGeffLQ6HGMhpG0meCOj9DSytSf1dasWwdTrhOl0OnDSlgUb/mymaab3exh5nHRdcvvOg+E7jViDGZ2RD6SEJXSxvBtUP/m2FANDqDL9Dj8QZJW38BwfXgm+Sgamcet8Qgpm/pw6otCV3mX5nT+4JlJoK4OkDT0pX52HgOHAQ5sGmFHl0vGqA6UzWYJQvrDauJJ4ewoEOsrXO5dbGMBjRvNb3oJsK8jakNLUqjKM/Bi/itQHkIvFjI+ggg+0W02RhS/titbXaqNeYIUSRWd/dUZ5EfampfE+p6O7sObW3Qer3fv3Vj8cHrCEQugWLsvmFMslnus8wXOe6Dr8MeGqWDMZKoLGCS8aBD+w+khc4uLlQ/I6pqN+Rk81EhYv/GnVq2nGgF+WdtIGfQtUykr76ROUnJmtwjGwSmnkH/4q/JOYgCZLDAbIAEa7S4f067mISBurv5FolZW03fdeVl/98L33VieOHa026huo+lOFpaTjSrnkD03fpFATb5+CWUHKABz8oN+eP/dDt1PKZEyC93a8qynhbrZtRsFOdjCQrCfiv5re1Vbyxqmj9p628iTQR0moK3riH0pVuLyTn0PRPakH4zQVqzbEa2SjAZD2Uj6vbHDBMsOiv6JtfRUvuNsJr+3xrPzq7d3TO7j6Tqdb1SdjAzEw2ggDl7xHG7/pGk+b4rT7regIywD79uzO02UlwAQ2+kXJkZ3oaZbLEc4XwfFB9BNeNLuhfryZR65vdDPtHn5d6MKAQUu0w2PC1Bl+6DfGz9CyaRE9tiPtFH599PhB+iL5399UNohSR7xjqdEyo3787ImZF5cz3UueGKKff/bFWQy9fbvrFH+uo0NGCe6QDq2KMJDw6cA6W5jCMcqNq9fqFh4MhmmkMX1KAdipiyGsz0IU0kbYR48eqeNFlLfNC6bBHQ2yO/r8uQtJhyg9CkVY53tv3LgexeaguzXZ/rauIwV7kt9oOVlKoFrvotTA8e5j1U9ScdaMy9bdx2z0+Jd/8Rery5cux9g4v/r+++/S2e2Gvlw4KEN9jx47VsxrSgmDapBikDSC0YI6mcu3Dv4kQtgHGWptilCJouV1VnmsU9st7QtSaHQqxoPOjTbXE276/JFbewi/YmKdsxfzWexoZ1RDEJm+/zmWFIvcGvrWMN1nH3+42p320FbgG1HAj4Ovd/XCyRPvOe3KjyuBFs912s0OP2knftK+GSm8Hs9718Gr3DW3nqYEZxQIOuEhYF8vX/6aigttJBC2ORKmfMMTYXh1UWdefng7D/w6XgQHn4hSQEREABedpFXOtLP0Q0fhg4cZG2m0C0x0siQuoSCP+nB1iUPhrA9R9qFn8ccIwcZpBHvBS3rxgw8nTHnSU/yUydLYZSCgh02PteMjET8/R0OK4GUt+Vy7GaGU/sNIZVhT0MqtkXjgylXLJBHYs245ZfutzoODJ7f+LOMn6fzmZ0RHyapT0XyB6akeYM2aN/rVe3y1H2Uax8jTd9GCo1yLDgEhzO+CWxePatfmU/kKn8rVYdIymvEFJWy5SBVqSjFtI70/SvPttJEPFtjQZxOfb60fiKyxdmujFIUCpo8oeLrOktHGwMYEfpslqxF50tYGpxT27NnjCOKHkV/bE85A3pK0UW5pD5tBGfpGwZb/aoYmeKgD2WM/ALJMnaveVVc82+0ydFInsouXXhpu0hdtVD5OnR2JqiW1Bc7kGSXkXbjf8tIRk6bCAke7VVsvsIe30MpvaWavxKSRHxyGNt6Tv/ptvL7mnRGC5n5rMwMl8dM/9BU1KZghUA0SH9wrEWFGsOCFzvqDZRz5DIzA0k4Nv+kGBgcuV30d/OA69fMunEcf8Mhp5RqA6H/C8KowsPQHCpfhZxAXTq7ngwzg6Eg3L2756MMPz8psDtuUj8xfffNVPfdG4agoi/peRot2BvtUIGR8No9l7biMncdGs9aM34xldC/Aj2Z0bcrI8SHTM84W1z3Lj59GYRFEb5TSvHunp7ofJRwTU6Asi1MZXR87cUyyOjJEYbtA/dSpMzU942sMoWMwT54wnEZHHN/6ZIXcvHUzjP1WFO5PSfOiwn2L+F/9639V91FbfyHUPvr4oyKovBjYurT1b3XEyBpR2Rqhps2HHgtTsFjR5lYUPEuNkLbL8cb167WzGSwbvPbF8jOLwFHkrC7njm9FSFLK8LNZCGwNv33nrtWB0JtydzyqFHIs5h2xUB2b+O7rr1eHDuxfffH5pws9WzglazExpoIrwc+VyqmwZjpleOeLoRfm46aTNBNtxvs9bsLdiSr9ON1y0ZMbbsrha7oq8fL0CEFn16G7Y4lHQ0KN15Gn43GmfXQKlq42S+lVX/xalmw6WcNvflDOCBJ+EdnBpfEaJaJTamMO3YTJ1zSl3DoOLuCKq1F6yqpZAIVyKbfKjHCRBpzGoctXsHrSGt6tXdeUWv4KTuL5ApX4sta9J32N6LSn94Ay81Kd33vgK48ufpFXu2lvhy9/unK11ohdm0rAE7ZVPnQDX70pYTQd/ubHFY7xQ8N1593Gt/ldzntwMiJHT/AHBj9LNhWXuhnZqj+8qr0WOhGilDBciy8WJUypV5uEySjypuWmklF20WNxytG/KWF84npeQt9SGtqRe5zZJ+GOTJpipjx8MvUXX35RIyntWzMiAf38594Njxec4ddGaGaEaJBBFhHwnM//qU8Z82m7vZEDcDSa9m4UTH7czShJ+eihnWrKelsUMCMv6XuJoevLg8kJ44ZnSmnnt/Dx3Ov5pNHPErDB21z1KXGpj7Tj5RVeszLBhVyp/HHipSc/PdfLrL6ad8+B5d1TWbPWz8N9jFS0LUMibUx/mN0kA83KGiQOX43RWv0h7WvGCRzwuDK0Uo4ypcN/5ASZKQ7ZxKkbfOWTnhevTXhleefEgVUzFakX2WNmpGa/0k/dD3Hj5vVKa99PskbhPqiRcFowCthAlFJ+lPzJ8/5779URJdMnlKadym6Jgoy14Is//bT6wx/+sDqYTlwfeggiELD72blDVylyKkK5XL7Ux4dMFzv3i9m+++77jIKPVaGUrKNH1pQdw9Co8hndSuuDDKZw3d+ssTWCxjB158MJmHRHRu01nL97f3VjWa9mtQ5jUZoaDDydyWgUISnnz7/4YrVn7+7VBx98uPqv/uv/shqMceEYEjwoTSNjhDY9ZwcpeOqnkUZ4eNfoxYyhlTVe68cuanANHedIk/VaFg8hCbZ1hPPnz9cuSFPURvDyP8zolvIm2N117RpNDGfKjYLyLVOjvvTN1YOMiO+nnX4ZAXHyHVdwNhM1A7Xw816ehIqr6da42bVYDJz6TLr13/ykmbjX45U1wlC6DbcIi9fdBpw8OXlk014d1MpqhLA4T7AGfrptPZ0tZhwpnyU7sLUlg6Ys3AhHOE5+z8Ir8DllykfYT0cDQ54pr+qX39IRrJ46O/qC5etWNfWb8HUlXGVFCQ8c+czy6KyERwuJPttpykq5OviUNzjLJw2n3bpdZ8QewZ5Or3nRVEn1Ocz8qM9zxvK/dvvm6tLVGzVNagOj6UP0VU6PUlpJogFhUnQLHvBZx6Pqs3iu6LA8TbNKw1dY6MehS+GeNNKNl2wdTi8LBHbSF5z89nQ0CT7aAz5J2s/6HVhRTPWeP8/x6LGBS9KBTX4YmTKab8XwBdN1uaagGR4ptcotpbqU+yLK84P33119+nGfDEErCoOy1g5lGIZujAP1lIZhbq3TSNaswvPwVOEXD652hwseVA9tYFnucgYxF3+6VDebaRv9npLgLVGkWYtuTa/mdzgMb6iv357iio7x6KFdi17x4ybdGLh4omgXNzDVx++Bxw0MaUfRTRoereE17Svd5OFefweXYQmWuMk7fcE72cahE9rRVcoFZ/IXTSoV5d28O0pf+3aZLbN0f0+GjvjqA6/VgZIm2+EEjrCSLQs/cuKUKy3ne/v1O41Fzxj5Wqrw7QB99969hxmYue6SsdCK2/FecmHLP/tn//Rs+DMJg0AqvGNnr0OcO/9jC6cooQMZcf3yy18UY5lzp0B+vHChENGxXTaRqpWGfy9K9L0PPoglcLsq7OaqNPnq2vUbxWRvxkrYu39v5d8ZSxPMc+edKT4QxfhBKp2GCHF0it///m9S6bdq9/PbUcIsDExp+jcYhzBvF0ybU4zKbQbD0KFmTXf7hOGzEFPnYABYZ6LkD6T8d06cqHJ8t/dRLK3DR48U81+/dq2m1REbkU8c72s2bSow0rU2/u0336yuRFHvCf46mnUN53gJBpTwFRLTnXt271pdikHy//l//79W169fW330kQ79ZoyUCzESMgJOnUy3IJSjUfDVaHtj8GAaF3g8fGgXYRg0dKnNBsHBB8bfjJB/98zJWg/GSNqCqyn9haG4sizzG8NxNZ25OHmG8dY7zoRv5ml4A9Nz0qTK1QH4hFT8K/ASVnEp16/BkwM/pSRNwlKUdMKqXMyTZ+3grHQxggLD6LiMEeUnvSm+EkCUoXwbrpXHdNgaoS8x7TrtCFF5tfd0sqm7OHAYi56geIqXFpoNqtPj24o31b7AkM7SBgOs1gvDq47K1JnipFMujzYb4OLgPWVpt8Ij4Y60SSP9jJQT1S5CwEj4waMndTzv1p0Hq207tpVhS+CCwYABwP4F73U/eeo3gmbaaPCXZhOP5oNpf0sCwhnFNRUdehY+yxr2GH9awE9Kv9orLw2j6zVGjvT6kVk5dJv2MONSsiZp4GotkLCu6fXAGXxUbPD23p8JDT3Sv2wYNfIsuIl/8uxJ6r69lpaMVMmiWhJKemvmRsGuzYUvPvXnKT86oafvmzPSlT9nd+uYZco2zfvk8cPVs8AiQzZmeUJnBlSdAw7+9ng4x00xzAkQxngqUO2pD9f6uXrmt/qhAbqhbNGtfrcbumlPuA9t+KENV8o3RdSUfNIEVPDvGZ666Q0tEj7tJb96DXwO/3EUEP5GC078lDd55zd4lBwFp8wQJVRt3kCfMQTpoWSrd3S1pGJGw/IehSzcKRwDoYFP9hqAgV/ydYHFw0kLSqt++RW6df/R/yp/cKIreK7Sho7Kk38DTtJyffd4w7eECm7dG562VqmSbokjx69euZY64f8XK9+ft05M90QJ/xdnHaUxV24aGFU0xJFjR1effvJZfdrQkaVHD3oq1ccTjOwoNszkq0lGc8eOHq+jQ5SmkeSN6zeLodyehbkRzvEco2S7gn3CsK+Fe1jrxb3bMYQIYyCETUW2cVNK7ry1e5hAZuG7NNtuwUMUZ0aNRrB2FsPLiPGdd04Uzso1MjXNy9o3kr8WwfSnP/0pTONu50c1TaeB5cXI1o8RXCcD13GgWptKQ5sZ0CCml0+fOlUNId/hg/1FqB8y4nc2GW00vvyYUoNKN9Ma6tmj9dtR6vdKABkR2VRGqLvhS6ejV4wsrKegieWB/bttkrvRt/icOZX6uQ6vOxrmNkLye5ikN3VsdsIZCXPeOR0abtNhx6+7ScsNbI6lOgJAGnHgNS461avlrcNRQm0O8nwNvg7S6UeoLHhFaVU7BV8df2YBiunj6nfSSS/f0DwU2KhXl9UCgQGjPaZjwcZvDs3FcX1BQ2/WEda4qW8i3+j62xVZAMr1jyo7ZdpPUR07eNZUZISJejDguKHX4M8NXcFIxnoXUsJrqU9fFiF/K0kiMaBinD6o61XdmFX9YKfjWA236ho+Qb9nz5vftZl6MRCGRsoDs8pdfk+9Jw0hPvhVXMIrT5Swp6nnhtFwjFzUdWDJKnzWDIXDw2ii4ClDWSlIn+LgapQo3UyvDz7oPrB5csWogwImnBk/XFKvdkSGMFpNd+pDux0n1A6Efyj9q1/9ovqctWLyA7zahBb6lWJI2ruBeZdcyDsl6n4DU9wUMMPQsgkedASS7IAz2Savd0c8zYDZCOqyH7xhMEC2FlUp7pQ9/VZY07PrDRcwOWHK8i5OOvH8vI8rGBglLAHPpl3DqPQpF505/CZcHrJqyq/wpQxhzZev3vo1bb2Oo7DivdBp974+NcLJw1AZ+Px6P1YHg6RvMghCJzC1g3zipLdvhq4Bg/6Zeg0etRyywJK/Nwo3fdQXjOEdcAe+NOpXPJB8k7bPg9ujEPjhcRva6KbhFwMpm5ifPXu5ulpLlmafejT8IDroiUHlL7787KwjRzujzKxL/PDDuToPa96dcrYb0/SqNEbLKsPKMCr85NNPY53sqZ23vilsJPfd99/XeuypU6frWA6Nz1rS/H/7hz/E+n5aa6EffvBhTffKgxHqIn+ESFpGgJHDrSgpuKggwrmE/qeL/SlE1tPDBxHC6SwztWC0YocfAsFvZ0b1jhjs22+aeW8ZEO5b1sHPvHt69c7JU6u9GWUfPHyoptdrCiL5NR5cKOKbN67XZxWvXb1aAurI4cM1fa1RKNYHD+6VIfHdd99mBP1NOu/LjLKPF73Kut7TX1O5fceFKL0xY+cuR8Ie1SjahrfHgWOTlnrpcKbK7LLEME2/F6t9gbM3FlaGwxldn18dCPyPP3pvaZPNTRGEoWevF2K0zfURaTY6c9J457UphuKkHabkJs3f5eRZV8KVJ4xIoPKJLFjKatwCHw5g5neVvXR0acEZXPBATUURENLKzysrD0Jy4LCeX8eX0PbENxXexZdrfBrnuqsX2IRtdEJp4uXX4dSh6/qyLPERKF3O8iyclnouSln41BufSktIW0c0RSzThtJSrzjNI13TNf2GUCoC9MggPxrHvKPV0BmPgMD7MMmd+/dWl11Uk87lXL/LaRhEUy8gCRW7OfE1WGhIuA3ewjjlrfOI+HmmBnWGtWq50LzShw/qL3HVNsEXjb3zdifPlDynbuLVhRA3iyQdRwhqT08h4BNy7bpM18OiE3z4ImK8dlEGw9i3yhnldctY8hCwlTblbF8ErSND+OpYDPzf/OqXZdRbt7dWXJ81TBz3MkBMNz55FGMwoxzLR0bV8KqRdYwutCR//FamY5DhouJJn7zUvjaLPrzfStggqOpG8GfUT5nXdGX4Tb9VttKHLkbi+r+ZDbAY8mS1kTg8Wi6oa3v1bKN1LYzLD/wINwpZeynBLKgfcJKU10eqzZLOaF46eWundGioDqbjjdi1Zw0C0DVhykkJaZaGj/5mNMCrusXjA2vrPe0fIzgw0YGxpWx397u90dIfQ2zbNgqRMYB/kz9pzfCYkbER0VeqlE+PmDW1GU46fmSAcuHAWPNbf1hXvuiBBtrNO09XaIeweafJH3r7TW9oIm3nJjthnldiQBhoMcjdGe2iKShs+dWvvjwLOIIZJUrMev3u2+9riteQXmEAET51u1aUhZ3BEL987UqtudrdB3HpjX5p/1LWKdAI0ijZSPTcuXNVWVYYK+fevTurb779upQwCyJ1LeRZhyeOnyjjAAPuP7i/Nn4ZGbNut769ffUgys9ZXg2KSBrlqWNEGQ9gxps3r69++smu6xb0RdSFmU19WNNhiRiRW9NVtx/PnS+LWR73UidpTYfblaye8EYPI97f//73NbVs5C9OY3322WerL774ogwM9MFURsRu/3r33XdrVMKh1YnQ493UqUblzgknbt/e/SXUfB0F87jxiFA6GCv58aOMmiM0X754ujp+xCY5G8hYcG2htWuGooRLeEUQwUs8j5bw5/u9lQCnjcdz0+7cZv4ZcYxrWMKlFaP8dZh+z3spzrX8pm+qzOQft15WTeFZCI+zIcYULqcTySfNKEq/xytCmeLqvXKtK5QIkvQgyp0ysklPHxCn7QkKnVHc1EE4a3dgcNqo8C0ujKuL7pffcVN3OGiPOe9ZCiL58KE4ePKDNy+ekvDUrvrphjBOfv1ryqCEZf75ZdJFGNyJwLl2/WYpZX2IglBOElfd9AP1cfKAslAfcP2e8idsk2abQqtx2sSVm3DvhJNnLS9V/oahzKLjkGtJ32Ey9UjKHQJD45oiDw+g25RRSip50MH7GADcpOEoFe1oJoMc2hm5gQ7ygo++8LNb+dHD+zGywkvJeubUO6tPPvmo+NLeFcp58IEn5aESzsMaHdblGoX+MoJLPhd+MDqVaxlLn5fHcgJZBQ8Km9IxM7jbxSSpo5m3OvaS8PsM84QxpqVXL+UXDnn3FIZPyVUDA/m1I7dhhCYNvCa9vOBOmxZPxpFv4jgwa9d3HIW/DkP9XoZOZTglXNy6l6byhaflqbqGX8HkxGtndRRXtIlD49IjkcnSyC+PqfuBS7Y6gSPOxl4GljT6l7yTTrnkrXK0gRGyPOSxJ3p5Sgs3cDj8MjCGRviFVwZ8exZOH+nlJLMbzv2SSzUAS1owGZoM6WdPX6x+unQ5A9S7UcBPSgFr9zDuassvf/3l2WaILaU89+zZVwz19//+f1JWu05ECfGmUM37Q4qionys65pONoqmaByAtwvMN3Q10LZtO1OpnbVbur7vm9/ffvtdnfuC8Lbtb9f0sTgC7dDy0XEMbccZK08nTEuvrly+ujp8rKe/KXtfXTK61HBu10Ls/Xv2Jm0aIGHOFFv73ZfROivR+5/++IeaBraruc4Wv3xz9dXXX1edbJyqncppBGvfmPk3v/zl6kRwd7aXYjedrgHs6hV26PDBYnQKW6OiSe0iD72qAYMHBS+tjSAPYzgI18g2qN3LCPlSGse63K403pkoaiNzB7qdlXZG+His8tsxEFYvo4AyEo6oXZ2MAt+312HyVihogEEIY/igBacsRpN4zBIib1iidcQlbTTrOOKlL/ov7+gybhib97vCAjfgUp9KkH86XKzzCDOekrMDmfIdBSytNPUMg8KNh1db93kmnAI2FVhCIVKdpdnlt8AGa3D1vu4TUk8jkPwo+DqFziEfWGY/gkbhbz2HMCXcbQqywYNxVDdvJS1cey21R0C8PNo3iQoHjhDmBjdPdCQcugN3pzYDQAAxKKt+Ud6s+ckL96LzoiRUSbhpXc6GQfjVdmi0DFzrSy/zlILVbebIcTlKmJBQCTC0AwHKQHQPOTzhoBw877fyi5+SBu2KlgnnweAan56+HBj6U2JSl+YRQqrjlnrDN/GUjfZWsWl/+SlLgtPIt2s6gn55S5nomdatV3xkdokxQxDru9p5hCV4BgBsrivuCgg9xEkLL4MH9TBrBZYZNDz7Z7/59epA5EHxb+I3eDgsUF+QC13wpKa3FGbm0IhQe9r5KgxvWKN0J4A1aTun9fOHoTk5ylFycLZmX+20KKOqZ/pPCFGv6Kc+6AR//KRtQsXCAx3VzS1wDFthTE+jYr/hi4S1qVF7Ba54tAUPLcpJmzLQhAyZ6WdKl9xDe/LYhUE1ek78tAmajswAz3M9DL7K8j7tTfdIK27aRBqt3/yz8F7JgjbkxEuvnc1U0kVwYnjIL7048NFWGOOEklUn6chEinlwlVYecIYe5Lnf0hQOSeMJz8FFv/OxIPRFH0RGO7Cke5pBntE8vv/TN1+vrt+6nZoxmoJ/BpsU9JZ/+I/+wVkKQ+czvWsovy+Whps9CGcWmApD2FlXzMMSsUvNtK2147KeNR5k0yYIq/PpTNaBIW6kKL0GKIsklTQtfDgjOtu4jRAQwAcGVN7IxJTK7SDtCkl5SvmFiAjovB9FqUPojpgFg/VRg6RLxZW3Z/fOqhucEVbHoCh1Pp83RAyXioCPsR3BYoycjKXF2rL7UyMjujqjFSVLgToPSPlzyoC/XdYaxxqUBlcXdDPKrnqFltKimc0fOjghYuOZaZa9GQn75rLp/eu++PRWX91nR/TdWzdXPz99uNqza8fqzMnjMWi2tRLQrEtH0MDcMKM6DZPBS7sK59TJsSnh0kmzASdp+HVLeuKFy0sZ1nRotUCnGTf5898r75t528uq/PrdCZfwTjvTjm7Bku5hRiv4QFlwxuzrTp7Go/MTNJwwdOC5Nha6c5tmtAyi3gQtPp56dto1nMPXnoMzmuDHwQO+01mr/IVmGx5Gy29l5UflKwnpscSBXflZ0lV+jxbNEg3sKj8Q54MNOnQKXN2PkLf+ZM1pS/pBC6eum1KqjCgV8GozSdIIAxNvcuo3zy53UxlzhX/KGt7iCqcIG3ihZwurbo/X8aeA5SO8hp6FQ34TnENH8LWLncni8189Z61QPnxA0IHDi9cXtQtDq44cvtkjH4qQsgJb/7Q8Fs4qeRRNXM2wZ8/O1a++/GJ15OjhvMO/R2RVbuimLI5iMqOAX9JaxQMbOCQevRlwcECLVDzy6+3VrvRnNCcLfO4S/nUvfcIMREyhVr9d+nPToNsIbLjzfoPJTbtIO21S9IqrdItbDyuaJ936O3my3sbzQZLCLWnh5d0g6l4UW9Ei6ZQ5uK0/i2aJK1ipLyd/0YMLOtXvFnylLReennoU7fOnPSnTdXwY02AVD6zBURf5h587ra//LRu6Akv8jIrFw3f6wsDguWl/8lB58uIx/Mx4Qzf8ZXkHHDjKg++3bt1ed7ZfuXK9vlL4PHE+uRuAZbJvOXb86FlTq99+9wOxlQKelwK5HKvRZg6VIPS+//6H+iiCCzdMK0OAUrKmgZl09LqaMiM4o0nrtAiGeSixo1G2LumwCxhzfvvV17Xus217H4tyZs7U0eUg+fLFG/W1JiO8JvYbq917d632H9i32rY1Izw8woIIIRyR0sl0ForOtJKRtRtZXJjg/G5ZKHGU8ukz79Y0u+8JmxZitWIoo1XrRY4PMTjUW9mmp9TDjvBpNPAsuGsMIxKGyOkzZ2pDxekzp8sIsWGDq46etGBKr7MbETsb6J0wRCvrxHV/dDry1uTxPWNK2TqSdeMnj+6tnmXU70suJ0JLu6KtZ9Z0aPpRjTzyN0IP7phhQ2innBA+rNwKAtNJY+u/9BhmXNN8EZJhLvHq7jmuYFJe4RcNIq34GXnym6m7Q4PBUCK4jABY7DrmMK00k0dtEpARhIsVMHSvw5j+N+tgLM/Kp3zA5dATvlW3hLH2x1XZa50t/4V2rQjdwEP417pVnA6FrtLJN3UHu6atpU3ZlIUd64Ts0+fuCm4rvmAoI05544o+2iBBLpNRv7RYYtArr5UI6drgQBsjcgKpKhqYBH4lTsKiW/pM/kWNJF1gE/8379wOL92otJSvvlqjeKUpJ+XCgQCzpilNDY2Td1f6vKciPesGrrmFK2nwDy+ufvsZB+fCJ6H+4UPvskk0dbLMAnt04WdHMfpzsEDb15WwDWzem4YpNHSZmRPtngKqLVXQMzlr05OvJdUoM21lUOGc8Ftvhz9CD32jKkDJhiefm0lI/hPHj66+/PyzlUtwhGuzMvBr2xsyR6GEdgyyOrER+oyRsMEr6ZtGw/i31nzDW+LsRNbfp7+hYvFM8Gj6aaXmH0/hTas2OPhx0qj3uhuawUH80Gzdc9NeNc0rAGMssKTRdzplu8Jd2UnjyZjhzEqqjzbjpjz1m7LmOUqY02ZwIP/A9psP5sXT+KcMj4TZ0a7vi295GL2hPPkp65Tp/LX1+7fe8vUpR9KsF8PLRxn0V3rDkbqWQWY85DGDUeUuNBtcRlZ45wa/9TaouIW381/aNnyYslCOrw116VtlAMcbBX8TPZuCVo/De/SEem754IMPzpo+vpyR6okTJ+ue510790Tp7SutP1Obp0+fqRGg30aViPj1118X8U3XOh6EKe02hrypTqNmHdh0UO0ENucefMH8/NPPAuvtjPhindbHHFw1+TKdpS0Xu5IJCcSg6GwS0BBuG6EgD0UR6VwUOG4h0N/elsrmxXGgixfPVzmmjeENF+vRrpD85S9/WfW5nzLmrC5B5StSFDn8jdwp3z1pJHUGi/Uk3azrYqqTp092Z4ijoOXVKKb/KH2OgYJO8ok36gYPXS5c/Gn1xz/+oacGowx+vPBjBCMF37MPGOXNN17UBR27MvJ959iR1TvHj9UIn8iFAx4fJsEPmEk5lD8jA34YAh4Yc5zOPx1tFC/GGsbzPrA8N8tohTkWoPWxSQOeJ+epzTAtHCpvmO51ONxGWWCseTMRHCWCFzzRdb7a5TITbTLKDxzpdExlTsdX1rx7EpKmIJ+ng+NN7cF4JIakNQqBt/T1vtBl1rA5cGbkgAYjeOSrsNfotl4vBVE+tba2lMkjoKf+BaeBQdgXrCW/zgu357GoawaKMAicx+kzN9wOF76WN6UWffwun3QBUMIPno8etoHKia+p4KUMHh7qOfG8cK7x3WxLzhotN0rYc1zRMzKCG/hD34aYMhLWtG5eVF61e4zteeepKPm0x3q72jinrzlNoQ/Dn7zwuVH9wb4Xx5/sjL7/6EHNQOFjgv8lxfri+erLzz6tr6jVSLf2I0SwBi9tjcja2u8ut+tpWY3rOtule68UHD4bJQzvYF2bhvR3eDJIxTEo5GujeuEZ8JC4aNXx3Cv0X+i+Sf/ur5z0Q+fJM67gLx6N+GkLXv2013r+ShMvXn9zlMqoXbsIk57n4CBPwQoe8xQu/YSpq3RTNqNq0na63kntHR/XR1eSfkbFLmMSNyPavg51kcHkW9KK5zmDqsENPFSrcpPXc5y2kY6f/PJwcOW8U7DoElQLX/oGLA6PMgiUjO9v3rqz+sNX36+2bjcLElrhBRsU/8E//IdnfeDAZRp799gVrOKrWsMMVnV3MmU3QglSCmVVNqJt/bt+K81fozfCw1w5xffv//1fxmp60NZLmI1lb+H6xIljpYR8GvFcRtm3gqBK1Qiw5u4prb4/1RGCmjZ9Dm6It21HceeNWz2FzOJ8mUqBdS0jeOun85k2o0i3ebnL+b333q/zk85AOyjtnmjEZRXpcOqrU4N3cN/+KLsTgb+1lLMGcvkIgWdd2J3TPaURgibMGvOxpLe2TaQYidu+jj7ijhw+EmGwp5QiQ4JlhsF+unypdpl/+Ysv6+L250+fB/5PxVwHDx2s3ZVvYIBA3ZHGO2in997+vmpYtdc1jeiCfyuB7oDaCpOaktwaWlaHD5PMBo9hOCMQ7SmvkZ102kHYMJ60vPfJJzz/glcs+cAry3mThyteOcWUKXdGv8LGSRPpVm0aMAI6Im7jV8qsjh3gRvuGaL63qvPXBpfAVa+pE0saHtrf9BCcOTAYBC7NB7vXhGMA2ucQYwePVd0X/DyHLvL67dlodseuzrjsysQ/oUDVAS4FR32mTgvdBr8EpPV6JEUZD20LDvjptGYZ9Dv109mrLcL32swygFmMxw+XzVlJQ7DbdWkXqPOLNcKMYWtvR9E+fQ+uQbRgFU3s0BzcAoOhVvgveEszuE2Y35t5Om0okDf1reDQZjFg1BfeL9tw6JF8u6EhWOrMWZOHp36I9l33tG9GmvAa3Ag4ef2qnct+BdfZ+GbWzlW0o/wOHOzPqD58dL9G35Rd18Fo+s3aeKkfUcS/++1v64TDKNEgimQpSVv3TmBu6l3rjsHvZuQO2WeUpm1SQP3uW7MI8p9r3dfI8fGTh6ljK+EyIItGlBLe6d8BXhu/9J9aQ0+aDXp09CttxfktbJz248Bbb8vxeHF4Shu07/zipeeUyeEpOE7bQEJ5A49TH3FwUebgwAnXzziwe6YHEq2AxRX+S5h+Kk/NRARPbU7uGqDQL5d+uoh0GwOgUcL4Ax8Fq6Kn88TCbfiCl5kWeyruRkb2e5+pHietsvR79YJDwV/qM/JyjGH1KHoYmed3tUnSh5qFk9MutzIA/ONX35ZBST/WqaGk2/LP/5t/fpalsTXD+GqUaGaMRBGaRv4uCtK5LCNRI+CyRlLh+U04+NLS4UOHa0OXkVyNuGJhzjowjymPZPTKklIJzIngjg2JNxo3zYjQHKa1VopLfPB/164dG3BtMx+hTkjVumFwJ2DcvaxxKXHpsad3ChfhWCAIdDwKE9HEmYJWZxvLxMHL58v8dn81OqDNNIh6l7ImsFK2tWNrxeIxiHpT7OhitkAjqTOmqQZLXnDyb3U4I1vb7Y2od0VZ+7SiDnH61MliSuzknLOGdUZxRyzuHgUTdAlPWE81dj3NPHhy8HkQfEzXK1M715TMwujV3klHOXmXZsLB8D6MiRb/sV+Uih+LK5hLfDFycJj6i/P0PmGbwrDzrk9L9nuv+TGGXLZitkB4MXy5FljqCibjjDPtJ2zqBR91Qi8drqfSn658lUgZOmzx87RN/vCEsuXnq5wIVOWABw4Y4PKFV/hB+NRL+dwGTapmi6tygldwmbTKmboJm3Pe6qkMpw2afn1s79kTii51Tr5HweV2jGA7al0Dq/76SffTCO/8ruIXXMC3ZwPcqU/1mfzmpl78tJc8fNUleNlMVulfdp5RIIRTPYPavBes/OaEgcdzQxWCDVxXRw7tq/6TIK5wz3tRNjA7rNsPeMtpDFkODHQir8DW7oxya9HuGJjLO4JN7c8A77e/+WVk0t7VtsgdU9RcfXg/hhHhWaNvuCdtfYhjZ+/nsKwHN/15R5S/NHhrDHyKYcduny+1rppRe0bkPc3fdCoHh/xTP7BcToQGIUJFwxU9auSefOKkGy+O95uTZsLQ3/uk5cYwLv5Y/Docft0NPI7ccNPi4DBthebjhm8mjXi/wYFPGYVxEz54kQPaDZ2E1/WeZlLjhkeclkC4munIAKbbsfFgkOJ/v4VbAoRXfRM6Tjn44EYMJ2kKXvLU7NpCg6HX63Tjh1YJrjjKXTp6bmhgY53+lYDIg7fKMP7uu29Wj9JnGWKOEuoXWz7++NOzOnbyJ22vk/gGqZ2ERmwY5vPPP18dj4JCTKNTBbgcntV0OCM8919qEJp9R0a8ttv7ni6l41gOJXA7o9ZSokaKEaY301F8VcT5LQrsow8+KoY4d+58jbKP2CyWshyc32vrfhoLvLlr1TQkoXEnRLSRDAGvXb9auxCVZ/cwK09DaLRHyeejFOp65Mix+vqRDzncvXd39Ztf/qo2YtWoMo3IAt6clmvGV3fl6cye87t2GAc3GxQYIaxIitiUk/UGa8M2WllzLiUYJ96RBd93Pf3ue0n7xurWrZurq1Hef/zDH9MOb6w+/fSTGnn7PrMD6Dq0j4A7lnT0cAwKjBKWs8mkrtMLI8CxvsSTxoS7d/hhUu9oZIPKMJknON0ZuuNOXu/qCIb38Zyy2uUZJtJRhG2GhyTBbkY3nLzTIcD2xEelgFJfKSt/fsxoFDSjExuPKDtWsSljfMQwYwCaUZDPjWZggMsxGtF7yqu1vbSN35zdzUbLOru7gQkTQnzKppQ5NEMHPFTCJUgJQyeOkDWKaoEcnNLxhk6eQ5Oh30Y90S2/bZTzo3CL93lI2dHU0/RqQVNu2tIyhfyENzxcj6XfvRHaPk59bqVv2NRnw5H6W+NVLwYcgMoMxQtXcBgV2njaG205uKojL57/j+pSaZaR1gJ70syTPAFjc2TcbkbGKiZtzQDE63dwIyxrmjZwvev/fnP1zLs8NkpRqOQB/rKc5EIH1wQyxCtv0oMFtrVgdLGno5VygYyLsA2c3an/r3/5ZfrMrvAwngpuya9Pqke1U2CqS1880u3omt3LKZes0t/m/mn7DTytIeMfhjsHHkFsIyrDhOyFf5AtT4CjBxppl8Ik6d6mNBM/7YGvcVXxTuD63X9+I1OMK0om8YWosorXEpvfYIzvdnrV2Kqyl99cfQc7eMEP3uLRl5zl5Ie35zqsaUtlzJOvGb21cshg9JKGEkZ7AzNtBp7lQVPS5JbRJxj4G83ln5Ewuafs6rNxYFT/DN2brr2RirLGBxz44EzfkI7zWzmcMPGewhE1KFb9qvzA8Ftbgp0coVfKDX/aKf1TZLxb7OD8KDpT3i3/+//uvzubFomCOl+3ugDkCz+I4NapDz78sAhkl/KDKF7xRnrXblxf7d2/rz4R6NNMFurdLsM5hmO67PGjB9XJKQ4dwPVs29/uYTwGKeWQsjE8RapBEJuwZSVq6FK4yWNq11Su0eqBA4cKnjLtdDbiZIXKf+To0YzKD64OHzm60ZFrbTaMZwT/MiNFSu1S8j15+mh1NFbrXL5t0w+mf5LOdfXylTIGrB+ps7xGvEXgdG5W9OWrV9KRdkbgParRcs0cfPtdCbJpSELeb1PNmMLXj+CK2Q4fOVjr0l9/8/Xq93/zt2HwKPo03oEYICeOn6z8Osudu7dWP4ch3T97+OD+unYTfcGmxDCW9lJOJGwxDG+nO8OmDs+HabQjpaXD8OoCvryYovLHrTMfJ95vMKtTLdb7HN+pei5pOcYPGBv5wqhia6otT3DE8fkvHa3Tji9GX/LXbtTQpOuYYiP0KFhCvcrIX3WQlAN/QtOOdXzpClM8qQNWWXHwf5L2srxhOsrXbRhLpYDlX8q3ixV9hMuDF5zl1lEJhsKviN3GDz7W4dXRO3zgXQJF3ZfyhRet+AQ5L6g8aT01oPpIU/VP+zV9m26EzAKmcAHjSZ5wHyWsc89Hw2vjTNq8iBdXU9T5OW3t86HgKBt/4N2hQWqW/tsGx+Aj3HM8ZVJ0TxtWW8MxdZ6RL3y9a6+iy5Jv6pOf5aa9x/jVD8pISxrwbWIRPs6oXtn+6pYipwsyUrJUVOni1Ysgr3YInOIjG+JSM8oaPo5YklFvwjVpTxw7svr1r3652lcyoflKH6EkERuM3hAYOqZujDVtX20Qxrc/pmnZBidZZur0XgYHu/fuiTG+JzQJHSjP0Ew94Om3fDVFmb+ZSWlDc7lUJM7yjvo17dReVTfpMu4VWgUW2PKUDzT4l/Jf+h6nPDRZb+uiQVzRTn3yLpwM985JX0s9iZN/FB8Y5IynfsSNsm5e8dGgDsd74sh7cApG6KQsDgxloj2+pkChjbbixngk5/VbM1oDG074iyMf4E3e+/qY2xvllUb5BlbgaRPplOWp/pzwbpdey5eHHK42SvjL4LRtx/a6yMSg0UU52jMdtAyYq9dvrC5duR7cUo/HeDO8/U/+2T87y2oISdJh94VR9q727NtbG6V0CCMPVuPFny4UM9Ludh3v2bcnRNnZR4guXyqCmD5m+VHW2MNoxaYEN1fVGm/iCTOK9viJ40HQF4hur3y8QOO+9/57qzPvnamjAcqzTue7xA45syaMsI28U5dU8F4Yevfq5KlTVW59LOH0u7VeLB94CGca4Psfzq2uXbkUY2B/CVKbud548bRHlcec832YdCzTbSXIemR6uwiJiD7Ufe/e7TTI49WzhJlWuBW8du7ek5HP1tUhRkFGHHZj/ulv/1gKwIYiR5CuXL9WDWNntzO/vqss3Mj70OEDqwvnz5VR8MGHH60++vDj1Wef/2L1/gefhI7Omfmc4e3VzatXY91fjsFwYPVBRs47U18WsGl5a7z1ZRB3TKehjQhNsZaKSLj1K2vcjkB0p+nO5Xd1tvzmHVFF14iCEgzSEaTWu2uHXwSN9D+HPk+jvF6GD+p2oQihV0ayyVPM6DcnH58EQio8zFKWOCeLab78LCiJH0sdgxO0HGWv49QaacoFhxBxF6udkM4r17RyBKFjN86/spSr01V6wkO5q9D7Tmj0cLU/7YHf4VMGS2ilE/dVkDaVRdnnd83eUCbwCXwjJqPSuT1L3XRcXodkDTNElDu7/oWV8bI4xpMOXYZXBDafortegQGO3/Dn/SbQ8bVRPEPRdBZ+TWOW4n0aeHfSL2zs8xttdu+Owaa8QOH1o1YoLZCN4vHayzeckXam2DqXHMpsgWzKWZgm8+m+wif0KAOj2ic4hR7aCK+AWzRMu5glq1HwM3VHfxxWFS0/dHBigTEkjECmhBCkRpsp2zWfddVn6mSzVK/XGmm4jGR32vzZ6quvvk4Jzbv37jqFYVo7gjhFWftmkBHM8Km2DW7ovC31tq/hZcr6e7/9zepM+qavmuF11wuqU92GFT5gVMDJrt2ArfrXbU0pc1fkHPqho/LMIurD2yPk3QdPOIcL4ytn+bffyggxDFRKPV5fbAWcJ95JmP7qG+3Fa8klf+EUnmGM+2615SpfGNNGZJk71Q0OCHkzPr53K7xmzeijSmfE2oZRwU1Z9cPv4rM2zuAwrmRDXov2lbz7VX9oJoppa+qTv+ovge1pIKCPe1eufhKwlV5b12c/08Y3Iit/+O67OhljALU1+Jrm9dvavJ3mZgzrfH46GN0Ad30YTcxGFv8W3+o/8YFb686Jr/f8ou8ehz8ZPgZXtQSV+lKku2LMUdi19JDEjJ5kDA5RsknjRi7ptFEp91TIbCSeQHODR7ysn+INRhVeM1hDF7OxV67QCS/qoikXUm05eurkWaO6KiwEqs0CKeB+OjPi2y1tntt0ihurDmX0JhwBTP/u2rGrvhTEmsAkLAlrm4Q2ZeNbnO5jpjQoX/Pw4KuANWCbqaxtGmWqxIOH9+sqzPff+6B3v2XUXdO3MQpsEHM+V7iPOGNYox3Wvs1ehHbIn783qkFN9fmkIEdxIZ5PAZ4+faqufST0bNwaIa1ee/cdKGVpLt9tXo4muTgCs2HqK1cb7p59+1a+TGOq/nBG3xrIuWV1/vTTT1e//e2f1aj91JnTRROfJdMpTU1bB2eYUDQa62jCXGKyKwLzwMHDwXNbCSS0++jDD6Jcsc7L4Lx7dezIkcKZc/CfgYTBwSprL0xPIPgjvBhR7g9m7WNShpOOpZPpDJynzqVd+IoPLbSRPNpVN/VO2BLalBMYpl8xMSbVoeoSgOQXRqlVGQS1Z3xVhdOBUwY/eIDnXX4hyhNVeAVGopKm10IJCAyrI9XaeZUrJEo4fHQvhtbjWMsHDh6qducatsvmH65u3riRznApfP2i1vRsmFEOoSQdx7pXLrzyX+H5KEYknrh143opX0bY4M2DUXTIkxGkDlzROGGe0gmv+kVAVP3iudlwUzSLG1zSrFWOaehqhzyFEfJKgDfBQvk8oTwex7BOWc7gl6GVcghdPFLtkzzagoBQTwKDguop2qYTXNGb8u+p4wW3OO+UND5Jsrg27nSqMt6iLPVH8It+1VabdVKHega+J5rhMyPg+V0zNQte8sqjrXt2QHv0iIx8cOGNkQf+Vi56oOl8WALDMeLNeoGLh8gROCuDYbV68Wz1y8+/WJ06eWK1I7xbdMFfwUX5vN+VPrj0sbS0NWMr/aDoOm0cGvit/4gvH7x7BG9dmXJJvYoy/V/RZ/Fl+C6wqj8kT8ENrdolXaqFt50kUecKTZrhLXFoL6x4IE+DCH2neFefL3zQp/lLvyy8U08eHE5e4YVLfm/UNVk7rPlKP3zdSc/BHZ91ed1fXFKj/cgn8GpT7MGDkS+9dEdnmLXQFtpNWs5soTYEi+4RB//uI708Orgrhy/84psfm3ZzRIlcq/R+hz7oObTj8KRwCrx5IHVOOD6oclMfg7aiU+KrrvndOL2sZQg67MbNG6sLFy+tjh8/WsuNBklb/rN//J+f3R+FAiF+f5QQYhC0bTVaU9xV3wMG9MrVK6U872SkSJDR5L6yZM0TAW2coUwJf9YZy8WmGsoJTBd0sGJnms7ZYUpJHvcv9/2rW6tMI1wWltGz0avdjkboprGtC1BAlPq9dCYjVzsi7+uIgWEkbdrXWWTWjnU/+R+mPAqbkJupKlPhprbd5HXzujueH69up26XLv6UZBRUGj2WrC8w2eXMgtmfDk3xGI2Ynre+/PSxYy5uAHsnOPbuaHdH19R6OmFNWd++Uw0eGVJ1rONTMWj+7b/9d/UJSdNqGKqMilh8P/74Q+qc8OQ/FmV/9MjRNHJGbhnpjWMZksgY71mY17RYbZhJHbVHumRShdqERwp+kjThkSqnOmReetSjE3ZHH9+2YxQiYRmGYll61iUGYcSkqg6NJYvxFhnhUZa1383HS/wCN0qk3ikGTB06e+fwX16WTtCdPKgv8S3AO05nJvB6JGbjFqXhwxx2PaMHQWVJIeQpocuaNl3tbLijbMK1vyn7Vu699q8vFC5Lpy3jI/F43lE3O/PhYTprBJZ0nN/cCInqmIsA46SbupaQJsxUNA6t0HXcwCTt5KGEhbnaFO6UsLO3wu/H6Lh3P/WOEvZFM+fN7RYGj+XedGxBFKoVWB9Ewe+KN/NFqYE/dFfHpnenn3bu9/jCGy+0EdH4EWQtCJ/mKY1yRyiBB4Z3PIpe6O1pVKqvAEuxDW21rbD+sMMmbfGwuwXOn/+xyqdoe/1wBLCRc7dhl9kbe9AcfpaFYE4eMdB/+5tf1YxZMhS/JEvJQfgVvvFGlkaCFCv+Q1t4TP0qnZg84ShsvH6kD1a9tUnSJCFUK31ROc9Z465ZJu210G/DVUL9KQaY0VnKx0toywVC/W/3vZkiCBX85TnKskar+CdPXn8HGn7wqLLj1bH4MsGNY3v6oWkrsMPU0QhQ/ze72HkTFZhjYDFkOFc3givMCDKEr++nf//D98XH/ZGNvh2LstX++MMgDO1qp3vyoz+e4NFA21Gk8ojnlVGyJW7ySAs+VzwYPl5vLzCmr9JDPlGIfnAmd8iH4ueqd+ep+Hjlqa/+wKgyi8IwvnXn1upAdAi5h8Zb/uE//sdnByGZUNh8u2kqzGfXGeQMw6UznTEdwFqrhpNvRsI6AILJYwQoHS8MAebWrQ8//DCV62/2UrbOzpYlnmG7DQvyqNyB/QerHOu+YPiGazVIGgzjIdKc80XMy5cvFX4ayqUizpMqw9QjAtX6UUaaYCiDBWyk/9BXT1J3B+8dcYLPoVhbv/71L1cf1ucPXX1HIL2ojzjsS2fHcKagMQuFbASdQjYajfZGcA3i3OK//tf/avXN11/XJjcXnZgO86EKZ4r37esPSVy6fLV2o2PuB1HO333zVYp5UVO/Lug4cCDlxjVDdUd6FMELt+dRuKXgU776VWfDdGF4ZbHiWOElMCJO0Q6TcLpECan8aSfwecxm+k9cdax0MO2iPI6FJ80oX0w8SqUUNFosHbocRqxy2sEPr9QUkHA45/ema8CmOjntKn7SGonAy001NTpKmipO4tBHHa3F6SV2zVLCYCgPjffu218b+fqMsNFLd5zCf8ETHYzQ+tn0s0xR9wXHeeelRxsOjo3f5kYt8Tw39awD/Ut9J27cvDesrjPdV4KDsstvhh5DsJXwg/CZi0PCOw8fxwD0ne5ep+Y57avsRdwXDAILnSlhbcGVQRanTykPfE5Nuh7qELjhDXkbPwqq15AJHjyYgpfyZlQwyrDxiCQr5VE8EOOyL1zoEZjn0FHSEaD6tzAyhywhGx490uffXO3ds6/K1a9GIMqnTHXR5tqKvOAYa6UPEn/syOHVn//m1yXgbQQ06sJflDZcOPigBWOUgjENDrkWtj2FW/hW6k2cx3VdGqfZ/NfFh3fiKUEIlfJ8hTfqUXml7eYLvWOcMPyVb3DkQzN+k6NwUQ5ami6Fn/42YegYLF7DqfuX9ylv3ufZ7d9tuCCSuJYZgy9+AG+zL222Be+9cAidpaHQOMuZBkuMZP2SnNeH4d7wepRJIWpnXwtred/fBZfW04BH/Y2q1/FarxtHX8Fj9iAE+AbfcNLzypaWDMU7eKjCk65wg1fSg1Xts5YXKHJ5WwwIEsW6N7oxngrGyTOnzhoR3L55u6Z2a601wmXfnt5xrAAF1lcorIOGKASW20F0tEMHD69OZjRMKPvGLuFW68hROgRzWRZLJVl+52xKisJzBteUplHxwYP7i+isGiPe2xk9s86NYJ0JNdL+3Z//rpjVcP7YsaM1xf1T8D106MjqxDsno0QfFKFc8Sif7wm7QpJyrOvEKKjUx6icRUbxsqrUB9EYHahlt6M6IxQa2MDzUwyHv/4P/371w/ffrZ6kY8IZAzBArLUazbnJRfnOBKLX1nRQz+vX3dj1qBrgrTet42wLzoejYB+s/vDHvy1LHEOhJeNj1649lc8Mwjdf/zFWaho9Dey7pKah29hwTdvWEhJRd2kbl6D0TknOsYq67MTGB9PPURzpE1VvZ4bbgteRdMqlIxG6qTcn/HnylpWb3+jDCPvZkQAMln8sWR1WPTH5lK0zoR+rkEVcLmlLEYS++b/ohE8wIHYtAacNwifNtM3YflP65eCad4YHfAp3vEUQpS2tGbGMKclaAwrzSeOOcYbCk8dP66tcjEjGlTY0+1IXdlhbd9QkdLfOpg72PijvfkbNcIRz1TfxppAIDmFwtVFPJ1RPactwSZ0mjGCtqyXFJj3/Mg9e3cFQJ3WeDjxOHF8NGEcB4OM67B+eoWycQRTuOJoPflgPthPTWhkl0mUicRsVXGPKen9Zikx+Cuz/T9efMG12ZPdh5wMUCqh93/cqFPYGuhvdpEh5bIqiqLFkLZRIyaLHskbyLDET4wjrG9RnmnCExo5RSBybomRuYgMNNHagdtS+78v8f/988q2XPZ5869Z9bt5cTp48ebZcrikO7U7qvleXfkGfxXt6UCl9m3JHf/g5+h9c0inPfGoGh4QrytcMhSP5TfGsTZ90DjC4QN+Eqb5TNjqjNOkb+DGW4Z3CIPh86I3rt9J/UG0LX8Zz0419oW1z6jEGCD0C37RQP9sacF6pghlhEFo4duTQ4oMf/KCnraE3+bjz9fX8YhB+0nLzzPqvOz5/3Lr17qSdfs8w+3aMgXmhz8CUy59ypxUFMWPaYCjA6kI3ipiKlNCc8ie9RXk3w5s//eyzxYXzF3u2g50XemumS+aUxQ1urjUKQ8rQR53+AMuyrhaYMPtKq+vRmnDnLk1hS734Q9/ld2k6eQqvhiSddlGS4U850nhPKaAsGt/afffOrQhPRtbgm+bvjx0+0ikd24tsgYUvh61IT5Yoe651IbApS/IaU+hWv6Gn2QfoeAa/CWttKH4SCHD8WF5lyu+CF2VWwCZpDc7Ee7ZORNnDoxVhj/ckKEOwNkUdQUbxj+eci9yifEwDZs0/+if/5alqeukYQHRbUgq0oMoqad/eZUlKfO7cmQofGkM3HKfyrZs21yU3GwVYDSBYWJMuA4dGMhtEyEtvcN1/cLfvBcxx+uh3bN9RawNSBQuuNJ41Qxkwh2CSm6bfrUEhBAOziIwAhxBuI8KIpo/UtdPd+559mnLMSWuPRTYI1TgQuNvBfv7smbYbPhDwzTAsn2v0vWQHAHD5fXf6dPf3gq0HPwRHN2/fqpDUAT5ftWXblp4ZS2A4E/rcmbNRSE4vvolgZ7H3s4phggcPHYzVHm0+cG+kIKQNtmptTtsPHnIc5wvrSzteifXQhVgdJyH6pFc/QjXgwxMG0Qb39TAEHu8dBKEM7wjyOZcb1I++TBqfW5vMwZ48v0s0KcPKdYqHgaTPMVDpKEfVSEOEBp/QAZtL8L/fK+5Jgzihn39LHmXpf2UNeIYGbG5WMD+p/LapVvAY5LbgvNptS8h9pFOeL1N1AAUR6oPLTZvHClyC21RCv+caC2xuH5EPzMOVNazZ7klP4ZjvpF309GquSdfzkk4AozAZmjAH/GzjTDuf3aVZna7vUoQ7xlltP/3H5ep39Mb+JoRv3szYgPfgd0PHBYSkrPyTP+TfsqHTs3LmPvjh9VquAVi+Vz64COEB0IBLUE4gK3Nl+Qh+8yb5AElhS75R719ul2B1rDlBdAjXHYevDoukMAaXK7jNMzg8Y7j6yHSTsaS5VpuKmyfCEcLSCvKhXeVgynCunRimk64eZRxZA/PG68cXJ6K4ww16ggd8ZLRzGfJD//PMdCwEv8ZZX6WNkwbm76aFvyWdrw7iLOopfNKlcAp98Z9LqIUFf+nAiT/P+TXqSdXGWg+dCW8yJs01ok1lcpvDw9whMQPYu9Ylda8OFZTLq321rNMl/6xfGL+n1fhiLnrkH/h4kXakH2mFQe/GV+OW+IFP7X8teBEuLI8L1h5Tj2fPnV3y9zXlZ+2P5EVD4EMD6G7ywElLfs82+S0dWOFGWd41T+I8u5QnrWum0RplyguOx8kjdEot6dGVUAGfZ7AwOCju3bIUnJ89f7Y7iEy9Gpdrfu3Xf/0UhoipWLQQai1zunTJFp07tTqLN8CkYg+3uqJ5uV0jSLt543qtRHdCzaKYPbt3Vbs1J8ui2r/8xi4rZd++vYtdu3wEYWvTsUauXrvSeg7sP1Cmai5Tx1y/dr3aiUMzbCHCVAhxbhfpzANfj+ADf93f+ePeJvQNHd/gBb5FOlwCd2KBEuj280nvgw2QSihVowwT++M/+ZN2Fle2BV0IhQAOC+wqWgKVO3l73luVej1MjIXHbb4lsLk7T/rNN99s51gKr96LF77vALe4bN+evWU8hw4eWLzxxhtlVtfSVoOjhJRyt22LVRymlE5ZbN+6pUoKYfvkSQRdcGYAGETDlRuiCp5Z7pjKyxHOSMYgtVrcPLBTh1gKc38dLXRDCKFEh5mkzSmphKHNXU0ZwWa1pzR9n7q01YrOdlj+GTSYJLjRyEynLQi32ubyN8WtZYTmpFMGlyrPg/xzMDkdbVhCy3Tamrxglk4oswrcgtXorBo4sNpytofyMd3w6IYl29WVoXMrYOFBOl8Co+B0oCTMOTnCh+Azxz60+uF+pIHPQ/fRDzjBN4Pf4Jx4axuWoXjIszzzvbh5rQ6ewYg+BDflsnargLA8g0s49GlP6woIYWsLKIg6qDmX9U+8L+VGlOCHVZjBMVx3y1OLnidfpDvLFg7AUPiW5Y0y3cFOMMGR2DH1ZF++pymc0cds2yhrMGurWV/zBbHwHn0DDvW7CyxPNK7NcG3M+I0XnD5tzUb6njfnWZhrYLCTAePjIRhHTo56MU1Bn+lHK53r9QhdBaBcTxcfvP/eYk/GdVfULumu77Vy+YznsOKUWTrOlYeVC70JYNQOeXoFUHftck26nnOQtbSX+bUTXXuep3MZyJPGpId7Zaq2Fm3eEVQOCnGcpJO/8F20zvvjj+cOfSvD+JVXv8x2FKYlYYDNMwSP+HEJ8vfKb2O04zC4NkYApg2UdGXV5WoczzbTCVOMWjx3jCduKvHOeaiRECOLez0dU0+odth1Iw38UMTwihpwqQdOvZO3eIPDtMFdGHWNsUZ4EpKzH6TBt/SZ6ZDV1rOgXG1sWJbpHZoynemd/kN3UwiDQzyLXdBH6YLi5masfvJsfIXq+WLNb/zmXzvFYmMRCPv27FucOHGiBMSt64tCCtdgzz7dR8i4MD5uXoLanKdPBu71ycIwbsdguhMsBpnN7IQ3TdVqaHNHtuv4KL7VphZ27YxgdkgIhOzMYBgNWVuL3G/Cqpp9Alfx9WsOqQ/x5llngrFztYkgxK0ytl3j0uXv+33k20vrVJvArD3yIsybt+5EwD6OMnB98ScRwnBgZXi/4HTlcpCfAR4YIdNWAx/h7vxh2uPDFSeS9tiRo50vxsy6vSqChYLAYqfFIZx33n6rFPgkTErnbs+A8R1RLhefg7yUui6GwWQUdR6bK/ralUuLDSEM8K5dO4jJQjKBgsK1GpLpIHsYCwCuED5iAy9t2r5Xg4ibCxHxICCSMsfA4RAUwltfizMopENoU8tzlbAS78570K0qCFB+2t+SSMEIt4hZ/XMAZBj29xQG0oBzzJOMxUHeK9NdPeNrTYN56Gf58q/v6za3ICuDneXua1M8IIQwItd+fWDuDk1b7HYtdNMFObw5ETSUM4wLE4ML7bOYhfAedY36xqAMoyxMYRhL4VU8Bjdw5Zq4ErybZQhzYE9cus93ynQJ0rm8U6Zsfrt7nvPALos9CB2W8LVrQwg7NMfq9Fan/Fzyw3vha5RjHC2kHFYjup2Wv4zqqRtxFVzJtQLXvDyzqKVRH/p7GHwP3AxL1tSU98p01/NQNN3fxu4sa9KPMJmzeMzRbyfcnTkzjitcl/fSG7tgd3ZBp59Sf5XU1KssQsCd9QQGeRgJaIXHyfWTH/8ofGVz6ni0Mr1SmgkdUIJmn7XfUvfolyEUXQLa8Vse8HrvIvjdtVE5gnTgqABgWeed/Ookqbw3buUjhL2f+WY5+OHq+ElvhMN4P05vkq71B3DPeJdgwax8E7bhyZhTEATHKDsvW5Y0rc84zGVKUbx82uwrWvDsUmZ50RIOYWwf0h54GWPFlITpQGkJYX1u6s346iLaBLwUrgSKmJ0nlyzUvXO341zAf5ShbnxEPfK4q0e7tYlnVFq4Qg/t42VeQtiz9s8LPtrG5DUeJr6Va05YOYwzfIwiCVfKr0GxxBc4jUdyTz1kGkOQN2TNb/7mb5zqKtzTZ8qA1m8IoRdR42QnhbEYN2wMsBkw3JRcubsjjFm3LEnzr9I5lpJrddOmDa2E0IWQ+/fHJLojuzA623MgVSew3AgnBMvvb68yS9aCGZ2AYR45crjwdLViEOJIOEK2X1wKMrgq51wQzdqqY0LOxw+kY9HrWEKZRqWDWAo6H/F8H+vdPMqGCHYa8tvvvrc48fqJCjUCnBV5/8H9aPcPOscqz8GDhxZvvPPOYneUDQs0zC3TPG2J+vzzzxcff/Lzxccff1zhqyO27xzfZA6Q7azvz18ojsZ+QwTs5Ja0OzDAp21Uu3ZuiwVvRe/NdphPGCIQRNE5x+CWsGYJEyoGlAVcGIvvfXbhWmBau84cmNPHxvwK62LDug1jHlwfmButEH4Yi/12XSUIjJunhB+aGwx/WBMdnLE8xLM+anXmT9r1r+kHTHmsehRXxSk4oPVl6JYopWHFIULEytOAMfgtoEn1pYimp2iktpUBIa33+qLPSVPrvfAFzsTTxuEVHQMWjbH0knTQQ+gZDkxL8N6YJzQHKAElBT35PfOpW3kDFy/cWQZh8ZQgDrxl1IGrAzX9hEHNge+5bUo/eO/36iDONX8XD0umGbQV/07FAofwoAJnsbjGE3XlWrdcrXkljDd1dcGURKmiZS7LxlvBZxX1jYxFSjBPwWvgS/zAfegq/QD25slzreIKUG0Yz8p3fKNKnM3Ouha0Fb60t8peyuiJYOkk+LcmY7qE0ZD0Lvie0y7gkB/j1W4Ku3GT6IyXVxeP7nPNGwMDnyxV6SgFA60+5xm+FdwL6FJ50vDS2V/+NG3cu2fX4tjRw92bylNEqQTrMBrGHLzyVxi0cZU+x8e48wX40Z5JC7MeF1qcQX8r0920WvsnQbqZf/a3d9JOZaZMPXETLzwgTZ941+auPXl5CLHwS/iEO+tDaEIpwQhMG1+pN9N75c5gvQi4lI1Xmz8f9DcWcwnydApI2eF9eHu9C4HjpZRr3IPbGh9rUAg601YEGKNNcLZ+D8tJXrQIr+XvoScGHoi8NzbxBIqVeuAbnvBw03+2LxGAtn42X+omr5SlDdoCThf48V4HfLhLLx7caF7ayZ8E9aBZ+Ec/yrPTxXtx3pFFVT7SYrSFXij0jALv1QP/jEMLzroeJw22eweN2v+95q/82l859cknn6TQQbwK10DzmBqtMeL37N1dYDWAYKFleiZENeRGGABgLJCyWhGT+uijj5L3aVdCY2KEkAGBKWqneghx1iOAIQlxeGlQIgB5CGmWdYkh76YmQaAePnq0HaduTMTBIQbqOIHLZwidN5rKAi/kEcRg4Hb2MX8HeeyO4vBqhMfNCK6QYY/axOBu37m1OHbsyOLXf/2vtsN2ZaD+2q/9erXts+fOtViW+KYNm7p15dNPP62gs596146di2MnjpcYEcYeXz6Klv3dt98UPkvvtc3xnSyxffsPDGUng2h/4Hn08N7iu6+/Xvzi5x+HGp4GpiPdNyzoI8IHPgwohO14TC51p2pNYiNELfs3IF9L+wzwuWoR82Rdws/TMIKHYZ7g9M6xf5cvhWDy27w8AtUn6hzkmVD5FIYRHAviS7yYsnQhNAQ3fo9B2d+5BMIbnDLKNy1dfTaYzZj3xoa0l3va3SVII98oLf+n3pfCaMwLY+Lopyv3Q6OCBVroQ9+zpsG9NneMCo0LBg/hq52T6YEP/VewJ8xB2wVaubdN4E9bpJtweZ7v4NFvV8tMGGWOuSZhvnfNIK8w8o0yWGRovd/BTVJjwcIswu5KFNbrN2517UHnm1rXwFEvGXIpVyw96sED25nuVgijv/mVGXXANSE8cd5+TN5RzmiD34Ur/SkdC1heca0nNOL+4qASkICKohOB/4qjKgnYYemaz1Q/hdLdhYmhZ1vDjB3VWwvhC1Kls5SvX4rLPA86oQy1ua2fkOj7/Aa3ONsW5X0tcFByfZ2sn8AshIO/WSvTkHaoQz7ls17BxmXq2W/lF57cPatH/8BF3bPJK4jH1N1t65ReGs/gaz0r/T3ohGfGswbNctx5Nur1Sb3FQe5wtQJP0jRfgrjkWtLqoEXvZ7uaJmNC/HxHuLT+lOU+y9Kf43OHgx51q7abwpBHOngpjK13CFp8WP3GH6PF99/Jg9aR0vB3/Y1PELKeBXmqFKRPlONODpFH1nKQEeImjIMGhgIoiAcnvLvAhN7RnHyC9/pVXfK6ixuelSGEJz/RLnDw8KjP2JB+9N1L9brqe+UPWKKApCwKMgX69JnTKS/9lfLCJ9ecopW8/4P3Irg2d04BgISqk6t8P1gH0/Y0eFMKMTdpIc3ZCMLbsdI+/fSTFPpdAECEEa6xhM37chMS1n4bcAYbxG/fsW1x6PDBCgAaA0tMLzpVyqfVWJ32dnI3W3iBURJAluJze0OMxhH2R5y9XMK7X0K/fuVqFQNzCp9/9nkXPnlGO+b9fLhB+/AEVtir61/rZxiRFmGMyXEff/7lF8nzdHHsyJFaSDwArF8nczlv+tsIb4R59Nix5H228NWj0998UwvON4VZ476CdOzEsf7m+oSPztmmQ50Bi6gOHtgfOJaCJfR249aNxc8//mjxzddfhUg2Lt59+63ge+zDpn2/6Oix8AyJWvlrARphSSEw0Lo/uINHJ4exIqDU6ZCA5RAuESFRMJmjuB5FQv8YKFx1W7c6ZGQwCUQmvPySAZvhkmf11ZWd9rgjRkoI/HYTeuih72QclS4tVkJ2lCfeM+I3UKa7Gc0ZHMsxmPJfCLnCHZgQ9+2lADU14jQr7XZcKm8OBgoHOn/FLRpolO0P7VHk0Cht3cIkQpiWr96wvw4UOCeEy4BCH3XBp3yhjC+wgE0oo0mQRzvkafuW+PF75ik8yzTzEsTNMN8PqzOMJPjVbgewJLa/U1Da8bjHqN68dX/h29uvrH2twlk+pVIsGnJTJjxglg6lsfMBfXW6o3iC20FrlCMWjGOW0FAyNjxLGS0zkhxDdwgEgQ0OcFotPazlAT+FEATq9YzW4apndofG4ALz5VFCM+r23jhn/dja6IhaU/Lm2apkZRCPsRBagrMUKl9xElqYJCZUscoYBIQ2gZsANGW2LXwPf9m/d8/itZTLElYc+tPE4ksdCW0LvNSypITzHgbu8DZ37Zh9XAVJXQmTecONODxMWVOJFYoXbcs11zoYV3rL2PVe6Hvklkf4AmQPG2l5vA5pa2DomELjGRPwTpDPcgkFMKJr8M52lU/AKQRIt6R7Y51ALC5yycM7NQ5yIezwGP2AKo2P0Z6Z1oFD8MrzZOoruhf0LcftKLu7bsiDO3fL8wk/ZcCjgD7RCJowxakm73gZCeE5ruB3/p5C1m9lgcWzeHnwxrY35RfeJdwz7SxPO/Br3sXiJlfxV2WPwTH6p3XlNwMAjfLQ8nbod7TC2HsUPH8f5a1eGR7AQ4cOnqJ98rGz9hRA4NafHSAIXo33W6UIl4bC1fqzn/1sce361R448Zu/+ZtFCGuQ5Uu7QWjKmaY/zUNZGiOt1ccXzpxbnPnudAE8e+ZsF2JB/s8//nkJIu1qwyBiIHdYehoFnh/+6MetHwJYNOaAIY57Vj4LwMwlmwcGy6j70WJX2nzyrbcWtOs/+vf/YXH63PnkedSTsMzxco1v3rh5fGEpRFwizAU2wsXxmU5t2bxpy9Bm042YB6tWHazJuyEmJ35ZRKVzETTt0RndCI4WGFALP/c4AjM3RPmwH/joocMZZOtiNYdoIhwslJqD2KIcDJZgDslkdBM6Yw8rgiagDWD4QnAltMAvj/6oMhNFykK601EoKDueueG01dyIoxE3RqhXiCdfaml+eOiV+liTYFKnPqD86B9Eqi3iWi/Bh3DzW/8M7X3EuxNsAgEpEIwGt/yCgT1pQGhd+e20t26zIDCTl7DWX97BF6Wh50A7nQgMKcfRetz26qA46i8r/Hlmkqnlj/lkgnbAkxoLPzy4519hQMdw63fxkLa4o4UOzrTVXZjvpXe13ct8LvV5ntcMfrev8x7zdB/uVhZrmGBgNCd8OeOJe9mRspgtIUwQEkClkQQYGO3QIvNoTzr9wFuC/irgck2lo3X6TZdJeoor/q8M7x0j2faGVoYlMZnXaJ93q9ujXnEYMrwTXtKhWxcLWFpeC3VwNzoP2loRwbgRrwz5Jg7BKd6dcLbn2HNaOu6pWFo4kx5ewGAxH+HrqMS9MTjqjidM0lrpnZ3dfEkv32zPfA9nYDXG/FaX93gPfEgjEFDyrsYHGsCs+z7pShPBvd+MAW2Z8ZPvCZ6NF8/6ypgZc6qmXXzacRxCcf3G1fCSG+VZAzehmaTlMgXH6iA9mCpIVz23wxKKw+U1g6b5hKwk8NNFSMv2E5DSViiJp4QlHn9UNmXBO2NVPCNH/+Oj+tx2VzJE+8d00lDatF0+Hq1OY4Qvwru82jnxKw360gcTZr+FCVPx2BjgjXxSzjLUXZiS1l15lCnv5kXbUL5+E+ThwaXMSu/drKvTJrlrBxl75eqVKqBr/uZv//VTBNWcX7KP1WEVgBsdPAA5HCsQc/7ii8/7fd2bN65VwB2Opfjhhx+2Em5cldJcuVo1uggP4H5DJsAwLsJPY49E0FhpbF8xU93pWYa5QXI1Vi3rkVZuwRcBzt1946a5r6v9OP/JN0+mjicLJ1xhwjr3WhpnJbJ69iUfBnz+/MVYl992ULIGtc+Xnmjx77733uJHP/5JBtPm7q8zr01IfB9L2+IogtAKbogz2CAc04Mnc4kEYS38aNMWUH0eHP3rf/3/Ht87jgD49BefFsZ9UQQcwGFlJ1gdAML7YFuG+e/z588tzofhwLeyLp4/u7h88UIJzsIR1mld70shjAg6sZ9+8WEKbUFELsyZVUK5sYXLQQq3btyqC88+QQsRrl+91vnye3dvp/x1PRJTW8FqUkaf6i+rqtOxZeaTqUng9lLq18dgaPwKUY48yihjyXMJUhoBASd0f2lgy3/j/ZLmwECRQCO+AQte8dpMwMrn4BULaDAhGj/c8uBwBT2y4CgMfc3LNNMM+PR5XeDpp+It6XlPWOzaiEbFY35g0G9CcRq4upo0Q0Rd0tmyhj4tZjPHbqtJWlhG1BYmTWHzlN+UlFoSabY7PNUF39eDoWrrZAAzqFtcuFzvxqm0LGJx+thCLFsLrdJHGw7pSI1d7Z9E7Td0otxaHcEjxpnCFzxPFrQ5h50ioh+1nxBuPRm3tYS1I+m7jz5PyhIPP5gLODql1XSpOxVQvrRRG9JguYobz12XUOY5VgNP4T9pLpTQU/CcB33v7v08w1/6nw/dkzpyKVWfKdvYZCIaGwTp6DvMFNXmOfGsQeUMSzpKcDS448cOL3abFtu5Lf2opvRD2t4+SXvBNIXwDC1T+xBFQIJjDBaeO18aetBOafQbqDH6QQelipEmRWo75j7qGf1d5SblTAscJVFw5WOBcvsS4Dxvszw8yvOzJ052u7K47HTDGAH6+rX142AR4NoVEOBazxhro62li+BNn7vA30WfgREsk379Rr/GkDT1XgU/foNf0NOzP10qLh2jwdSDT3tP+MLLs/ArhtPp0991HliQj4IDNmnxxVdehashPFte+lO/uExRMjCmMqQe7fBO2nrl8hu9eT/zKd+7pl2OL5egjNkOefDTmU+Zpi/a7uBgxukMC2DrUcrYoEDxtOHBQVCtaYtwz5w9F968OZbwwf2nVGKOifAkiLjlzCWa2/SOG8hxiZjf1XSulcO7d++qdbs5QoSVKZgfIWgBA3kaAHEsDK5jCGIpm4M2t8MqfDNWqkGn0axYrmEuGh/gJ3QRpzsGIbBMCSyWqDOrz0Zw2S9oy1JdEoGXsIQAE+EsUvXejpUMPta39tRCdczk+g0R/LsWB/Yd6Icrvvjsy8WXX3xV6/x8kLQn9YCLhWjQGugsXBY7l4K2whHrVucTzM6QJmB/9KMfVaDDw/bgyheekChhYT/fwYP722kWn/l8JBwp/+iRQyVKpzsRvgf2760FyW2PWHz7GatgabI4DAYKB7cHYleHdC7MgaXO5XguOMco9ZfzveHREN+9c0e1Z7CwuMcwWnSfKRebxQMWioT80pZh4aA0lqTB6F7BkoCI4SSU2QEprQEzCx0sxeOsZQwG2QexZ3DGiklBpTdfkOoxkVeudCCgFXCOBVLDUl5rfjD9c+3qpcWN9Etd6oRDcLI2Chh6ov0rP7V10IwTke6VXscAG8Jpbk0iuA1KjFwd5tvdwSeYg0dP052nbNcc4DNgKPpB3BzIyhltCJzBked5iXefQXpxFTi5g6d5048YXYVy0vPu3Aq9sJD7FZcw6cEYhst0HpyyWgjjCbdv362nxrY542wqU9z0aMq41O/o7CVtT3mgE1dG9WycoOcq3Cl/tkUgKAa9jGflwxFlz3jBwNWrLPXiKX6f5SELU51WnHwjhHLyLLQef7lTVPEtryjI7iGf3tUNf2h/CG90aaok1lcUzLfffnOxI7zDd7pRKxoBA/qTXr82dtkmobSfQEiWxpdtdrUP00/Nl+fiSdrW+yK9O0Fc/OSd9wU3/1EW5HdITstNeQOeYV16Vo9xR3g9evRgRYFA02fPnil94r88nc5deB4JShGxLqbjufQ0hI46qgwpO7/VI6+7Z3V3XAQmefymiHg2JtKq4ChwL4UROpBmth1fEg/e1rkco3gXuUMQGyv4O/7kAzfgYTU2X3CEF5nS9NvY0c6pHIFTe/22SMszmMHnt0u9nvHYAX/GVNLLIy1Y4X+0aVisM4+00vD4SD8pYRoVxpq2VUjnzziTfq4+Nz2EhuH/ebI4qtj5EuTPmt/9h79zCjP2MQKnlHBNsXCtFjYAFNSFK0GiL/pYPXssFq+9W4QbS3XM9RIE4xudBDArppurQwx//ud/tvjZz/6ilvLYHrS3Ap5gMkjdLXTS6azSfuRg564ixVYcrnIneWm8zyu6jh47EsQuYhVbgf1y0uwNw30lBDkOEzlx/FhMfUgcxGrBCGvBpDgLSceDtR/2TodaQn7uwvnF/+tf/Y+LP/uzP6vba3fwkErTno39zf9//uz54OV+mRphezRaNHyZm3kQ3D1LJ7HOjx45tvjq66+7PebNt97qQGA5WQ3YBVgVJlE8Agth4us33DAUiZ0RitxLzotm/R44EEEe8sA0fJVmEBS2gNZ17JgPooCwclkGPdEn6dZv4NaLALcSMe3kXt65Y2eIZ00tRu438/7rrHwPruVjHb4SYTwY5Jbis+6Wjq0xEMspEkGZqGBaEjJtHfO2YhFBdhA15SB2mnQHhRJyT1TjCQWE3nf5bVAqT9kVBsGH93NwEKreUfDu3btTq547zvoG31s20PT7vdCDOxwImCe64gazd9wKTuU4oxcDMicssGbUr52FO3/abREPPIMFHPqEAILbOXiV79lF6cMspEff7sqbAY4E7f7lIE6ZZQ6BXzvStb0TtsMCTJvyjhC2ytkpVVZw1lPSIilraUsu+TAKMFQI5+2tW3fy7kkXSFZxXoIx2wUHyiG03OsOx1DzpzxT4/jAbD86KZy52qZUMtqctGk3C9i4Q//wwZuhr9LS4p5Scf7c2DngCE6r1cX160mhPfgVlC+AQz12FpjWMZZu3Ypyme6GZiBIOpi/tAOP2iPt5k3rF++//16/U2tRYwaTHh+ZE6QHfwvKNd2OahY/3Yt+w8GgX4slh+dG38HhjEf/yh5zhkMhgZe6Q/NKmvZRhKRypTf2J9wMF0qlcj1bO3P7xs2FL9FZqWthHUvVKYjGDZ7L0wjH8hKOyurq/9TLm0FwuliYPDpp6YAt9fjtAh+rmHCpIM9vJ5sJioXLTj/lGWzTowQn4Jz8KD9i/NwfJyrmmcy45sCV8E3jkEL21ptvNs9cFNwyFr5oZy/52vLw0nPg98EOaQTvtBN/VXbrTRr39mGCeHgV5vsKZLAlaL9y5qUtM68wus//oyz902e/cwU1xZG8xe/joThzTzNKbKWjONjnf/rM2fwODf2N3/rNUzQQjSEYHz8xV3slFt2Nuqm4V/dFKOpQhZLgBBjN2Hm9J06Mlc8aQouVhlD/4z/+41q7GuyrQi7C9OD+AxFQR6qZIc4N68YHlfcfOth5WsAjR/uL1Un7kW5HBIdgwEM0hgHubyLoUmm02bc7uPfu2TvmgFOW5yNHjtY1bu5JwPQIl8vpeJ1MiNjTa07U/NiRQyHaWMZvvnEyluoBGUoo8MHV03mH1GcbRgdxlBVHZT4Nk+iXex6MgyEIUy4IW676neV0kPosgoITE/aYizK1tXPvVV4eLy6cPdtBZX/y4YP7eirZvQdj4RUtVlkVTCGQJRVkULzaxTUGksGAXNSfBD1TWL8YjNz68EIot9/XDWLrp9uCZ94DQoOGxm1iv+k4fjGDD62lbYgyxeUi0CgAEZiBG+wCxiiN+Y7CgIaT3tUBnczzz7ytckLCyZOB47NmeY+RKM/0CAaLCfBgWKDDK8GScsoVRcJ54fZS08Z76EPoUf2vxgqmVKJVysw8Y9eiuEKJFkK3g+Y0MQwqsLKyNdBg6uKd0reFNZS5R1UwtAMdUga4tZ0S9doGZ58H1rQDnZWOo1hRTIyPCpv0HeULI/SbAqjeeRU3ubybcWUySV+8BIeefTFpTk1wc1Esr6YuwtgpYeq3XQRuCWRKo/zTEobvgFe3mHcU4a5SThqT7PrzEcYa2J89S3uUkzZWMCur+EtbYnEPWhzWMg9C4U3o6tllO6YQptyygN3hnRAWT9gSynjGN998U9r2Tl9g5tzH0olXplBXcILyCSNjzrZD1r1PLo4jWStXO+bHF5V4D5SBFp/VAvYRf3zO/HCA7zgrjpKI4Fc/uncnfMb7oSAZR/oWbPUs5R1GDic9fjN4YagkR2kKbubV8gI3nBfvy6As/a3+Cs+kqxKUeP3nuYpJGubUK2ctWF8iLbiE+zEUnGXA+wbPVsEbZfJa4Y6e9ePog9EX6pNbPRPG1YqjdorTNnG0siF4QxcP52LBoYzz1LS8XMV34k3PmL7CQy3sVTalgbCv8pvKCUNj7OuvvirvaD/k0g9bt23ptrvyp7zbsmVb8ykPr6CETRjVKe9sh/Z59t5v7QEnrOPHFGtxVZISZj5X44uzKCWhIwGewDrxlf9EdKxJqw550a3f6jAmGYLGp7HB6m+a/+w3fuOUz71h8o+fPFpciEXa1YMvPUnn3srADBMKA3NIx/4D+yN0Ni0uXbnSrykhhDHXZ7n31lp+f/qnf1rr6cc//NHi3XfeDZAvdY+UuVn70l575dUObPuSb8f6c6byxi2+6RiLJwKJi7dHCd7nJnu4uPT9xTFPnLr+9E/+uGdPHzt6pBP3rHIaBgGJ+RFwXIzBwdDqYhlfjiDDiANiBIr9h1zbsYBfY7k+6ApqX2by6bVvUjZcsq6sNsYENlUJeFz3M4Z17PiJxYmTJyPs96cOQuB2t0VhUH47ON+AZQFjmDu27wxsGxanv/t2cS4CBOHp/AuBv6uyw0dYZYiIRnv/TtqUBly7fKlW6rHjvpFsIGDsGXRrMwAz4PTVmrTPYfMdWKnMhyQIlg6qCuuXF+cDm6M2CV5bcOQ1cDAGAtRA3raVkuCoUfPyGxa7onRt376r30vWRu3AwOBU28DvO7gIEGwh0ZJl500zIBEnpqcfMCwnF3UhVp7FjcE5CL3MOQNGmRTAFaJPvu5RzGDmQfD1qetXr5cefKN3985dVRyuRvh+f+FcvQidW+NORvQRjrwoBp5+7HYYYKY+K5vF2yc8BKk53QgPdJ/6MQZz9tJSkrRVMAgNpjSzMKoHo/A9W5/A9BuehkBPG9WR9D7ssS60V5dV3tl/CqkYhTaCZVrT2oYphd2mEgCbl4NjC+rswR0LWeYeYFq2A0u01XiKDTK2cKd+aeR/mHGUJz20eBpFk8JG+VSevcVWKO/Zu6dCC304bW2sridAwIj+0u8RKMZHHoaSlHF8766VqwQtK9Ucn3O8nwxlJH3HVOapEcf6xSjRItz78AoLd2uYKVz4cImph+IluB3Mb+IyFmjRoXEptj+5HNG7g4U21cpW180bt6NoRXAkTYoqTcikXNMuBJm56JfT1hNHDi5OHDvSsbYuSptPuhLuFXrJo0oBbeEhPSsYjae9cMGVjy6qcCSdaQ6LHcHMRf5yElnD8jT9i64o1xRIY/4VJ9FlPD8I3WtRy097jGd87fGjp+WZ8IwG8K6etxz4GBXG/PNnPmYzaEtfMVrQAuVsjy/chbej3lfDg3wxy1j2jeniMXmMBbSC91r7QZGCt9aftnb+2Zhc4g+9wSf8qPNh6vFN62Ckx8GauqJYGteUZ8qQ85PhXbvu3/WR/PHdauWOwTL2FF8M7+94D036MM6+GEGMNTKCB2IKMbIGDOAxjToE8vgSmjEp1JsQOkUj+OFrSa/x09LnwqcAgQnPgTvt7iLU0DEFxWr/sZ4ltJd2mBrApwTlBgMdR6iEYq4MW0zxGvPv6sdHjAvNhE9KyiuhPbLIwiy0seYf/MO/d8qPN0++EcTHgtu2OVrh2hDy9QyOjT1e0So0AweQPrCg8RBhoKgUYCwUzycjoFiiBC+hpIEs0Z3bthcJFnUZbDRvXxNiNdivy12r3FpfqYulyzLX2K+iFX3xhS8LPelRkJCOaUln/ydNSF1zJaW5AVanOdY512prEWuc8DF3ZNDagqUdhNP2MFEa3hdfflVt3CBhZdGQEZc5Se5188Y+DOFwfEhFy93mES34ZghHBNgGzF+07erznWRw0dZZpPCikygTjt60kIIrG9PW51Yqb922qYeYYzIGqTwC5uRXCSg4gzedI74MZEk4JaRoxLX4g1eeiolbz1zhVohaHGZQ2XplABtIBIuN9tz7Bql+6RF64RTqQcl1Yz0HAw09Az1pEJ0BxZIa6ejfS0aaH9MCrKDI62fpDwPWg/bAyQzS0ZitjL2jL2Kd7wkTx8gdtEDcESi2vO3dvafx8nOZUgK0UZlwOpWVWT7Y1KvP0VW1c9ZL0nTQsDTgNjgEp6/VUFqAmsegIQMsA3acEDS0a4KiTC1way/WhRlg0tOF/TIBrP70JcamsHpWgncXawGc3kkPTuURiODT14U978HP4tDnmJF97Q7uSMfkXYpOPncMGfOUV1uKl5SNcdwJU6SsolNMk4KgfGsICISgoX32LAoB+uuVciwGgzcWsEVy4uG81oL2px7jgFBXHjcjukd/cIWmtY/nyrjCF3hhwKgM75QjjD7TlgGbS1BnLdQIj43rfG51Yw/zuXndmhB9Foa3JhaJTgunrzs6v3x8hgWpM48fObA4efx4lYbWm/eKRwPCUCjDbvVBcK1NEnAXi6PQ4gMEu/z4pnH/JLjdnDEEVtNW3PvwgzbhAO60whjF3Kt0psw5F2w8oi24Hljwf54Ds3pdvos9Pun3PH0/via0QuNVivIuMLXdeXZ/nncVPokffTXGWQWEdqUd8tf1nPs8Tlb9nmf50hKKlAJTIESYKSw0yVupTHyGkq5sOGt/pST9ry3i4N2Rvj7M0HQZN8q2Q6VrfJLWuNA2Xiflqt/duNYmz8KkC+9mfYJ2Epbeu2Y8hYXirN7WneC9ceZevhH4lS9P+yzxngl15T554FAXtBR6TLUUaPFwr534IHlFeSajivOkp6jcuHlzce36tcWap08envLN2mOHDy1279reec2zZ77rvtcP3v9BGNuOMh8sZW0ym4i21/bg/n0BLASVCsr8Ej/mMwcjpMkQTABAdFZXiyeAdRItmHvxuzOnIwQiBCOo0sJatwiPyxsyDUoLrRCwQXY4QmkOVAgxWMx/2HN87NjRCldaPOEMCVzKhw4dhN4qDE6jwgDsgUXo3LOpKEL2WjtlT56VzRVstbLDNPQpAWAVMwtXx1jVpn57oCkQtZ5DLAS4QUghIPh9dMH+Z8SLySAmOPFeWkQ+2hlBEGHZRRYP78eAsL96z+JwFBF4w9QnkbgwUfjqPE/u2iod3MyBgpgc7I7AwGdQCIhLG+3FqyAOgSJGg+r7S1cq9Fh0NGbuHgMW4aTmpBn1E/LKMLes/OFidQLQcNmzfMCk38CzwhyWLIXd4NlckfLklcbvMu+0Q+C2F+/DC1z7+u7ZUrBjvoQZ4QHGMrXko9WbM3U5hEH+DpTUIc10/7Fwp9bL0+Fo1cFsCNOhzMgLXwaXtOrEvOuGy52Fr43tnzxj1OqpEOYpSr29EtdAiOMBg1+MkHdzXpVl3Lbk/cDXCNxc3k+8pBsGrtJGQpgwvqk/K4QxybxvnVODH3OI2mQXAnj0k4M69D1vE5duMFP83783vRKsyaepm7AZ965NSJrukXwe4QPOpCXg206egzzAgbGC3rdtG58s1fDuoY/Q9+7c2bEAi4KqfONZu9ED+poMUzu0d14zYHZgNq2FPzhG0Ul98keHiBB+pUrIVP7aoOQYys5Li7fffH1x/OjRWtH6Wueofwph4wwcgvHk1DwlGBfSoXeL9uT13LUG6cvd4YP4Ql3XqbeL3pKGV8fYQH+U1irMec8CVw+rCpzA7F7kPKMHAsClRx1UQtmFG+5dirR+nzgrzWac6CfMXzpjvO9ipRmX0o7+He0VivfWoNbBe4u7xCuz+FFvgDPOwKM85VbJVGbKa32J0+/GDbpltSvfWfg8LowD+LTIFb704fgOu/Pd13ZdkHEHzqF8Dnc7mhGvLBc41DXTkh14gjJMe6Dltm8Jdykn6eBdWZ4njUlXvpAyYMGzNns/cDXa4MKftf9Bxg+PRvdxpw4wKJ9yIA/+W7wlrv0TuPpFOu/C6y9F+Vjz3/3f/ttTP/7hB4unaehXX3y+uJrIX3z6yeInH/544fu1LBHCwYIiVkEZboDkYsCsSfojIWJII4QAaPHVXE2qQeY7ET2gIAsyaQUQxTp7PdazOECyWlmzBC8kIl7l6Ry/D+w/WF+6eSN12rNMwOgIGjXB7vmHP/xRLWlWIBjAJq1LGsqC7TnyQdBHH39UQj558o3FocMH0vYdXfy1aeP65LnUvbvKv5z8tZqSVifasiUeXjAW2r7OAfs777xTpUBQn7rgQHu0RR6dhwgteuPqksZnvQwHFve+vXtG50fYkbclkGWHqgcViZMP7udvoW1fMgi4Bq+79/KPxVPKGFofmDEXTHr79p2Lrdu3lVgxc3ZbmV+AUF6t4MDo84zqJIS97zaJtmv5laFYz+oEmzCFuPpLzBm0I//Q8LXJoPMMTkJOfzrdyHYTsPojAMx/EqsEc3GU8qQd9Y75X3DKI3ivDkH5BgrBMwcj7Z8yKL+gfum014WGDSD9BWbpadhWYRNKGILAmtAx8r4Iy3bnFxgw5yo2Gbiz39xn3cOaHxaYAG/SKMOVxwpfWyBYIaaGbseqvX8/WjyBk37BeJ4kLZx6L5+2qgMTuRX6594jvLSbMoFxwz/vTgoITCwy1vTIr01gy8/Ahgk+DsMPnlnDzwmX0ZezLvBvTvnoXb3chupCI8b5z/7i44ynwai48WZ7Z5g4VN8sV5jpWKQYNAUZj8CX0L33z4vsYcVohzj0QsCa/yU0PnjvnZ5Q1/4IfcnSsZQfzZc0YBPghZdHP00hvASjv6Xv/vzAuCN8DQ3ij+jQZZEej55ybAnrGhp5C1cKysOyeSl3Oc6C15aTPvQls36MofUG/mR4/Ig3ayig8D3fMSjKq/NCOaZnlGM8ez9gHVsrvZ88oS5uQCwBUeZ8N3nA7INo4KVh/apePJZyKo/2oldeALBPC5u31TNjy/tOXSS/RVfGrjIYb3McgHP031AwlKt8MODDaFG58x2451jyLK8wYdYOwbN3xrK0Ls/eK7+4SpznwplLmHFTCJOJ0vIewgWlZeB1ydPy55m3FX2qj5dpKCePShNrfv8f/t1TziRGnLduxRqIefz6iRN1Ixw7drif+LoVAWGeQ6WdU0lqn8zT86+/8WY/N/Xzjz8uM7K4SDO5rSFue6zjHqmYzuHu9D1gh3L7gMLuPbt7RjNCdQqXOV3MjFZ68vWTsQIPtw6LDJRrXtm8pY5jKbdzMj5YuBjJ9RvXUvNLHei0bUL2888/y6Df1vo+jqC1CpqFSujTkiz4Mm/CnW6RhSMp5feFJ3A61IE3wAca1q0fCsSZWO8OKzGYud8J2LHoaW8JGhERyNzyYKI0sHwpFjqQxid021aIDuGx5AkwnWOloGMv3377rYX9wm0n4gkuevBHfk+iGdsTxrm4CAuxIEjzcfoOASDWuceZt0IajEA5XOi0P5bU7TAvi9M2bRxbwupWDq4Rl5NeuiJ5rYHOXZoBEkJECxgYBqpeWnkHdZ474JOi3DAXoYdoJ0GrX3sQrvLapsDyok7z0RmEuRAvKwUdcIv70MVX33xdBm6xGgGSAptP+WDQXoNBPGHMorD2oLCnHnfMblhTyRuG59AUv80tas8cdAJc+kQlpQvOy2xS3o08W5RXy888IGt5GeR9ccHW+A2HrnRs0+k7g9nVQRzhiolIq58L7/Ly7CCOCn14DcSJjhC+V/rGdp6nvVFL0odhCkk3LZr163y4/7Uu7Lp9exxk76AKW+ooRM5Jhz+uUGXCnwMruKYJY3dj1BjEsCGRVaYV/fJVfqNhY5jipL+2bN4SfuJb2bG4MxbR+ddff7X48osvmr/z9emvGbRZO9HBC/yPONfA5bi67Sa4sD6gp8oFd8bT48A2yhm47VxnH2IIRGlo/6bMX/nxDwvT/JgAz9LaV0MjaDV4MH3Q6oNnz+gXrISwgO5Kb4RMLl8vwgfBY1xYBOhunFoTcvH8xdI1RaRrHqIk69v2cS400jZHwNXrksqtA3n8mIs0NJG6wW7Nyr0o6/IYp+Yg0bu+188YvvZvCu7R6aC3lAcvQYM0A59D8BiptSK9yzOejEegT202Bou/BIrjtIC7sDBdR6Dcf3CvfIrs0OZa/PomAnXsVLErYRyFjNejb2kpaJThKjnqTJBPffg8/FK01VfYUq4L7eL9iEg/SKOt0shPORv0UzQmf3CXP7JIe5yrX/6ghNSlHnmVAS7wyT/KGgpwaSR9QCEvv0uZjXMPDMZk6SG/e77Dhk2FFV9M11bptVC2cOWyXmfN7/39v3UK8u/fu1O38Ntvv5HBsqGECYksOS7qi7F6uU6fPk6nR1jRQLfHUtZrVghDCCKAYMJFJS4n8egEANN0WFtWSRMGK/t1k1da+XWINMNSvVv3tcZDjmdblQg++29tS9qztIYxL1uX3nzzrXYk61uolpV6pVGHfdDecw0TlNzROqXnPofGDkRA23Nnu4sj7W5EaQhJVCATBI6+BD+3tZPBwAHu0SHD9QJ+e6lpuhaygY0gVKcO1bngA5M5YXd7hR9moBqs48Ss7Yt33n67h4WUIJeEwPKAC3UJPQA++JFGZw8CCBOJgIQvuOV1wJjgFC4IEW0BN9jAIy8YMVxf++A2cdgDBmHfqdXz6oQjdXCnYKAi1IfIwYHJeYZrz3VbJm3bAM4lrC/CGNiDsY1FFd5rY4k9dc5y14Z5gpm1pg1wSAjqRzSrLW170neAJy1YwYLRez/hcqlDXxl0nrUJv4ULjG6mnX0rYHhw17wRLPBMmy0+82x/fRfpaFaY1azH1RB8zfr7zsBNfcJsq2fKy8DrFMJNMlCe57HieTDtgc01i1sZe+N7wvAcBedZBDAhXGYz2mNaRbn6Gl0kqgoqxROTlLb1LYXw/XumBvTZ6F/lcEljXhg4C9QcK88ES9iHQXbtMW+/K0r2zsWe3XsX27ZHCK8fFhU8WXxF6VWP8e5u3AgreEqYTHDE/f8KYb91mDQVwikrKSpA5kckqvgkLSHU7xcnj2k1njpKwl/56Ydl5Noy6G3QXdcEBK7p9lXVqG+MPUJ9xA/sEz7eEzboqSvNvU854vEcOAeH7WAO0FHHCrPXpsA19+++6LPQQBQBbdLOCnRb8sIj0J20FHx9gpaNW+nAKD+BL6CfSU+u7nhIICj6nDwDt0OpcHY8/kyZnmPIteJyXQYCGAzSiDfG3MVJDwbP4AencxTqoQu94M31IrW/7nU8Swsf0hrjLnB14d1ynKIhbZlyRT3qw+u8m7QkHt6VKb38xgyYJm0ZUPIKYFeeZzJRmG1Tr/TKcS9Falf6SZni4Vofih80krTGZ96DwzQZHjEXeElvce6a/+Sn75+yyIX2yoV41eKIJOAuqMmdgUlgOsziEAsyg7iLoEIE5tDGPE46J+mOHjncRT6sadYcIqcpsPK++urLABchd2B/EHU/gvp8BRu3L+vBqlfCntVLSzKXh6ApBhgwzaOfJbxi7siXncYci89ZmQMm8AguQursOV9wutkVaKxg9VpgRHiaP3aqkrli2opOszDK3l/7ew8dPlQlogpHkGXhQy2EIPHatSsVZr5w9PY7b4f5OxxgEO14f63CnPDbf2CcnY0wCD6XzvBOnfrf4Me0bY/SBudI792zJ7De7bawD95/vziQrysJdXwuLlqLpQR9lqfhnk25+sz8EkKQrwST3+pngXs2CBAJwlq3fmMGfDTUDGKW7s5Y9BadIZAhpK2Ojyb9UhSMlKetDZBqYKcdKajxiJ/WnOhANOAbz4lJmobcvWFhTBcTmOYFJnCDeT67E7ZBdb/0VPzlPcHhiEbrC3oGay7f0O0e5yhQYCwsyT8ORWAF0+yHgPGMeQ3QMEHvn3UejbJ34+attgPDrQvTwApTMpgxPAe0WL3a7zenHzqfFRjmvJiC9Yf2zmuJjXElQjvhDi3P36O9o99nHJgF+PDcOWklphCHdaQ1PazDpwwfpT9Zyqxg3oe6yGLBwgvGJRAIaNk4osRgQOjdauO6uCt4CZDR/tL5E0KYsB2W31hshjafLjauW5/xtr4LMH1djffI1rx6SJK/7reMBUqneWBHxJof1C4MSTsnY1zp8469IXRhrzhdBu8F40C/gGUow0NxZOXLK19Ka1/AOroxdIwn2/8+/NEPKwitYja10LPNc1kwKB0YwEdB6TGoacvoK0WG+QYPxmO/xpR0w1LNuEt5FTxOpbtztzs4vEer+KkPuGiVuseWuUELcG3MmCqyl7QrltPWMZ54hO4tbkZAUdaHAhDjJPzUGB0fIFmO/bS1FmzwC2/wDE99l2frG+BH/whzurBKXe5OE7wdekLn2vtK+BBPkjDKoxg+D6/JuIKM/Gu6PCt3lJW6IgfKu+RJe+CrHwuJMUQZkQc9E8Lo0TNaNMbxKbJGv+Lv3ilbemPQ863gFXZ4FOD6Zp6NOeNR0HcCZRdPA5dLHQ1jWJWeOr6XdRDC5Wf6NddMI3T8Ld/pFXf5OnXXoThoSH5jSXlwYcxaq5SCWg6+dPX6lcWav/Vb/+kpgAJKQTqF4PC8NULG6UxcUAZtxmUXymB+Lp2yYdOGWoeeMXqAQqZKzYkCwEphhGfjOMDU47300lqYQSP++c9/XuY3549+8YtfFFjpbScC18EIwCoBIUSWJSzoJI3nclUXLVu9YFIOmFhyOs5v5RHY3tmm8e3pb2shHDl2rEyGcP7hBz8IzJsX68Io9u3fExwMixOjRpgYIFfJt9+ML7sQwIS3gz7AZuW1tnFbz1O+ZsfrbBooeAl/rnSu9i2pz2cebYuyl3pXLFdCWL1lIIV9CFUDIP+NVZ4JU9OWVjvVpR55pNdWhFzCyTOcWQyDWekH72wFoGRNPCFcLjNlYuzuA/bEpU6EWOFYCAaREqzKT+ISO3oaz8tECZ4xNGX5rdzVlzBocezJFKcu29bmCTSJLC1ZYKcctKFts72qRNeeBTCK7wBaDkx1aOtIv4Q7gKoPI5VuHiqhXUPJeKHYVKvuvPSii5vgWDzvBLdU4UwQtwLX8q5u1wwTF+CDX+5OjEi8OHUVrlzzGU5ZxKWFsCKuct/DxryNVQoGejX4zQnD58YoDgLaRDMUSVsK1U2rBzdcYt5D8EK1wyeGp0Q+ymWFWXDyJNo9a3hfBC8F0sJHUzlcc9oPfrRPYbf10BgZ/GYINz0DNxMffrva53kPrhGG8BAmLt0hXx3oQT+hN3l7uE/SPn22tJhzgdcWsGA54+alxcnXT/QDKfKgkjE+B8OkWIAHziZtFb4qJINWlDu38szFQOopX8q9uyCSD7/SduUQwuhE0J7hAk6fUm7SFopkCm+fYuraaAw6ox0+boXP4BvrQx9WEJtaSPe0D/GlGdCZMa4PwTr3r4LVVU9XnrVX25Kq8KXa4gFO8U9Bu+ZWOrC6lA8fjIfZD+DrO/CnbZ6NX79bkzYFHukpZGhJ3ZOm1KlMd2XUesyFN7lWl68M/NfxsaPfxhkS8pM1BK5yJ64Dddshf9ub/N5TxOUBo/YL8FYel7RC+ymXfBN/eK9gumWW+eDJmBbQb5RCcRQ0Qd/oU/IGDngXufKdnrjm9/7ef34K8coASFsczCNwMdOeWEkO6Pj6m2/bkVbdBQ2xmHa3sZiPFYFjVSAr1mfRNnSlMgGCAbBcoWFapQaDU6Zo4dxI5tPkt8fXlhPWtPljTIF1hoDNBXP/MuURIYTpDO4SweBmcR84cLAWH0SyTHQcOG3fmHPCOnYSGM3TvDQ39c7dOxenoxBwMR/wreQwKJpxF0MEcTRPW1W++urrxc8/+aTC9vixE4P5xrKzmdwnHw8eOlDBRiEA1/HjxxdvvfVGOhKOuTvGYjUX60O7fvDeeyG+8RlBKzwd28YyDqoKLyIW6p4KLN2Pmf4A3yQghAOWSTwIDWGKhw8BzuAEAer3LVFGrIJ2KActTdzYwoAIB4NjXaoTHB1QOjHvxp3lNFyY6oUj9VYTzfuBNxQz4LEX2DwuIvZ1qpaRgP7A5S5OWvmUKwy3VYg8ROyOVrUJ3PBgDs3AM1/MOqqRkFoHE4owCc5ZhCwE7va1NPv0xZPAIak9wgZXcgRfr1XZhA/0juFgvsMKGhaa9oHV3PuGpRIjzMHKUrFzAEzaUxxoqw5NmG17gbehZK0wiii+nr2HlwDR+MkohhubMG5H1OqloFyNJeCTnOa5X0k7eDh6eEXg5VWaiu/161fTvjEfhz7QpTrtzRcsxoNX5WIs6K1M+lmsvZS9PmU7d9nz3j27u4qfVwu+CNhxzvnTxcULF3t+sf3/6oUC+KEgYH7aBS/zKu3kmr/Rn36Zc3dC8ZggvsIK3jJ27j+4235Dw06ggzt0LGg/ujFefO4yyFy8/eYbi/feeTMAsXQHvpeEk/7jOh44B8OEZYy/AZt2sO4w2LnLgXJC6ei8eOAgbJTRMo1FwjM416ej73nH7nSxDn4ARuOvAjhXKCENjsXJQk59XSSbdlurwvpF09zw+JfAc+n75viA8rnlpUHT8qlD3Wh/0BwhRAmBd7+1DY54F8Y8K5rnlvdsTzo+D0/egQkuCFuLePWMMW/VuHUBaKtwByfSUdDAAF/la3CTS3qKgPc8eVZPU1DEWYfEI8nzxGI31QPveAh6NmbUgc9bjOv39Zs3Wrc+E8zZlt4SvIeb8kRl5Vlal3jP8EfpXMmfvOoRrx8Jf3XDjTzasmETj+c4XIqSo69NgeDr6JfQhTNrEqw/ohjIt+af/f7vnjInqYMc1ICQLMO/E6H35ZdftQKfinr//Q9a6b17Yy7xlRC3gc5lQSgKkIAglcWV4G7w0QRZngTfJGpxY1CPwyWUba537559hcFJL8qjOWAU+/ftr7X5zXffNh9Cp2ka9Cw6v60m3r17T98TwIK6zG1UewwCTYzPurjhEN6dDAKrQRErhgNuGj2E3o0yQGhQKBAR97EtR5s2b+2e5YMHDpUBO/oRrnSAuuEI/NrrjGvCFk68g6Np7Uvjt7kojDvsuudF+8g4pjnnJq3EVb62qaMDKYSB2SEaBANvcDk1Ox08tL3B3F3wIY0L0W3YsHklT0MGm/TwIjgibj67y+8u1AbOYFSveGXkZ59HnjE4Bf0Mrw4ZETBylzRwNBmVZ/ln8Ev7tLOLMDLwavGnPPQEz+qtq3CZt/UvYVDuiBtwuZp+mXauGg7C+jzxpF44rPU04+QPW6igz299kMxlNtMK0T/aKYCNRdh8y+t5Cp5tXYnL84ybgSwQB4a+L0QjlA7gMoKMEOPuhf/76e9rGFzGLsXhTvDEDU1QoXn9Db47d28V7kl74tUBzzgcmB7G8nVsJIv81k2LBqPVh0YxRmsl9MejR/cXb5w80d0E1lbAgVZgUhgti5AFbKyaS5/tbD0J+gAPcRdW2ppLAIe44jnt9zzj5zveOPCsXTv62hoU/Wsqwf5VAqbl5cLw0WOrC4LfcYpflOYewJF3cKgK8Fh3IE6bZl2eKTV+j7SE1ZgDNX2nXkaFZ25maeDLGEQTxjuvIXwPwZh78EJg8LygDXPBxmCt31ydEguOWFTwgBLKCwILfrKBIZNyLaZ0J4DBoZ+NE5Y1eOAPP5DHc/fIBsbZF8aV35QC7dTG2c7Z9iaLMCHo53tlzP6TdqZnaHin3dpPCepz+CtebHwq0+pp8dODIT16Ab/2GEPj/Vgvoi5xLnHa6powapsy8rSST9z0QGnjaOdQ3jRLvDLgS72tI3kFONcmfeU+y+DyBp9+R+/zQBF1Mkzhugp4SY/yTMEfHrOxP/9uva+2Ka35nb/9N05VIKQTSWvaPxeWU2x8W9jqrXUZwDb1n49WuyHpuCwVQlDSpgkWgxzAGgNgiwZsQdAgWiGhq8UaoFNoRhfNvd5m1Zo8X7qkYnVyy2IukOlMa3m+v3ypJ5jYe2cVMgaMiZiHcrd3WWMNfvUKBhC4dNDDB48jqMexmOIoBeaIfamlqwszYH2PlZAeROWj0peD7Cepw0lbmyrMz5w92wVOx0+cbCewsK1e1CZucEQuv7oJ370Z5BZdcVPDD7jBh9D87lGhaaeTdBDqEedi53JWNYbBDa482pR0yhAmwdHs7fe9HgWFdljCC77l0e4kKl4RkACXcKCPvMdUlOW3ss1nKjdRIy7pmz+MgTbswsCcdFQYsIWuLB0WgsGuLz3XpZn3AqGpfHNnHZCYb9qEqdS1mgBmdSlnlDU00D4nnZXm6IbQm+/n4CAsHMxQyzeC0upW9etHQTzY5uVZGwfs8PiXhSUmJydLsy5IfZHf4tSnfcYL+mB5E8xwRzhKC0Z9MWpX/1AKbCuCN0HbBHgW571rxI007cMEOOrvlKMPe/pRnrkxbdUyXozJy1eu5rrdvYty6gGMDz2i+YBdpoGp80SxsPSHNuifuSAIXWifsllnXW8QGAkdbeYetTDy6LFYwLt2RCndVEUI8+UNM66MeeMJvOCGN00vnQV2beVpE2bfz/6eQVr5B0296KNJszxQI9/AG8aGQZvmocDjZSm9cLHkMP9gtfcffvDe4kCU57mi23hDn53jTZrJwFtP7uDnUYHV8klwoInAQph6ngu5pvJpjcs8PAi/4GH0HpNWnrULeIeFR9t2bE+OtC9l8ACq3yleFAnCHB60dR36T/loFI+miOiv1TsnXOhPvIBe5cdDlOsgEYKGQGgb0yYUZ5zN/C600vzSBO56vSKAKAI9cliH6ouUjebXRBmqxyFwal8y9b2DSIzd7y+eDy3d7/nuPKbwiH+n+OKBd9H0nnrR6+wDOHZXpv51b7+Eh5SPJD/FxkVJmAGe5dWn7d/ETdopXabFeAhcwY1yPasL7QmTJr2Xp/lDt/Bj7vyVtNmuCgq3coQK4ZQDLy1rOTdMsXIctHUn5CYjds1/9Xt/71SRlUZY0bhz964igkatkC11IUPCOM7RYACM3yoHoGcENq08GgXCU+4QRHvbIIilBVVDSz55EDQrdhxFNlxPGmdOBxw0CPFcfjoFHOLBRIht7FakuxH61yr41Qs2HQvRGu739m072nk6WjmClddff/1NFQ1M/PDRI3Wza8d3334ToXqmWnKaHOL5vkLZarbhNnrarzf5jVDUre1O5XLXXnBZBKZegtvqbb8NSLgVN4nd4jgL2RDy2P6VwZA2dml78f9iBam8k5CeJU6bpoarbu/hVxpEV2LNO3d9MLVkHhCN8w6OXdNtM4RWBl9+C3X/JAxYKFMYmYExFKspNLzXHgEO5mEc2iI+t6bhVjJ4MJKZR71C25VLEK98J2Z9/eUXi7u373Q1L9qRzzv5VudVX/7rb/WNevNjGeZv6fxs28usk79tGfiaOJxhwkko5ykDP22PMsJFJ98M8D89F3LPfIL2wsuMm+WrCxzii8+uTh7v3IflO1bGe2/hlfRDUHJzxjKNAL1x687i4pWbGexwkvKUnXcWwzi9DL2a9vFsXABQ3SBVPkZucVYZWn6zhrUDPPmPehN6X7M4eHD/4v33fxDh6zvEXJ9j1Wot7dAiC9izJrRtgaH1pCz1aJP2E8Lupb28177ZZtegLf0xxsnq997NhVmEn7iuUA88w5K/mzYvcRrcWOyWVEFDBEbg+clPfrzYRnlI3oHXWGF37vY3oW6sloaXsIJPP4CHe1ccJaiwJs7zEPKDjsCXl+V5cGFsWhUtnTwNSe6MbhYSL5uyq/i+PODmXlc2i1ho3tzhc3P6r9vuAlenZJIeL1IGIQD2KpHJg7+5S4M+4QwMc/y5PBc/nlvbCyFG6Gh7zxKnqC/fS6t+dbkbE/M3WpjKm+kkvJnr3di13mXUO4wF3kZKGz7K2BFsJQUrPOJ/ymwdKU+ci1u94y3XxCscuPx2aatnedGLIF69plkEecGtzwt74EWnU6j6jZ5Kc4EbPvSJsnlNTdVSxPHL6RkuPIkv3OlP5cNd+yzvUlAV5zV/52/+Z6ccFOGzeV7yVeddTWkjlNWLeKx25M8eB5av6eZqHaSQdRtsD2At32458iPszvkGOc423RLicy61lX2+9nEx2g5X68k33ygCfWPXHKyvJ2mYTyWqB4E62cghHRpjLs85t5BJxBjwOo/25DcBq5O5wnSmhWUsJIIKciAR3C4IprGzpn2cf1sthbHp35GVBiK4+RTMawkHDx2sBX3w4Piak/ljh28YZJBOAaAkmAtWp5XU2qPj1OmOuMAJlnMXL3Sg0goxUiRiTpi7r4to0mkNSaMT5YcHv10Y44xTtwscCAzh6FP1IELtldY78FrYoH+90wfu032q7xE+LGNgLCL5xtmrBuyAi4UhXhbXsL7wljGo/WFMiA6M0oOLAB/zt4O5uiZsQ9tOu5STwmwnMQemZEzJFIRztq0GNmgE+Qx6eeWbA28wb+5nsREIecvqTW29WD5wC1ZhKguCOLC6Fi/FAimuogDlvTnTroy1MyDlpPqkMbBSagW6j3xMr0qiUz0YaOljIIPxhZCf7VcXOqE5z/jCkb52l0b+8cH+9HPSY7TGK+HpoP5r1y4lbrG4dRe9OZ7PPOk4VMSUBzpD1xSrMvmUO4Rv6kidnlmSxpW90xipPMMl+nhx7OjhxYc//tFiez1W0g8m6nJ8JmYlvz5hsQNieka6PaMCxRTCUvELXQjSa5v7bKvfQuctl7gUxLscuSl/PTQJaAqdW0jmC2svv7y0pKJEUGiNp5fCT0z1/PTDH/U72qVzhJZQb5KPmgRe/Wu1s1rhG2z6FJ1xo6vXVAC88VTwKMAT2HsaXfDtjGeMF3Me/TCYPJjkezkKTVCcsqfSiKZidKzfGJ5ge+j9QTwQjWYD11gHMPahjjzjnXLxx3o1gmMCdsIpnyBt8ZF36lfXyD/6PQUOoc8TwrpOf7Jg7UmWvl8Rw1NCB/ob33essYEKj/LCg/HOVats6c35GhMHwjvxPmkYApQ15VIk0b7f4BjezX3lZ9po7Ez+pR8E49vOAONtTDvoXkJ4WLbohbKk/tJeyu/ahlxdPImvJJ1y4EiQT/ngV7c8E2ezXmm1U3vB6SQ4HiTrk8BAzhgneOrwyFlLxVNm0ePj8JHhYueBBceav/vbv3HKoRkAJkC5j7bvsL1gnNv5xIKPJBYMLo0yl4oQFY5gAYjgaDFWMXtuhyZANouLUIIMTNPgpkkcO368k+0GpkD49QzcvAcPQO+lvGqQIUgBM4IEHQQB5mPVzSrWgVMYsjLNIf8v/8sfdoGUjneJI6xZ55AMKfYG+xqUBQ7cCgN5mMHTflHJxwP2LL+fbLBt3rR1sXVbFIbgQYCHdkzarA2UAJ3HC9B91kuYtB1upAWzToWlMqbgU8eyUOpuwsRDpGUcCXMBgDzu2vqSwRhCgNdZrjCJucSUd+DyTjrXFLrgZAH9JQaX8aisealLfkTcOkLwfQ4BVzuec7wp03vuL/XOVZAETV6UkQkGI/gwTfTV83HThhlm+5RVWJfwWyhijt60AA3UAjZbEhxlOShtBHW6tHe2SVkYgHL8Ej/iMJ6BS/XOOtuO9Md0j6F7OaslLxmfsghiQntsn0q9FJj8Ff7kUOaoY1gjLoxx1gVGd5c04tGFC0q8d7W+lOi3toKXBSleH5iSSCGLew/sRYz1kT542RanpLsfYVRvSi5t0175fLpyrFBe9m9KFm98jbbbKz+sKQy/Uj2W9IF9exY/+uEHnUv19R6vpIMj+DJeMdeptIFzttHztCRRxOr+cc3fQvGba4ahSA2FZF7KgXO/lzK4bUTXDHdn8wZry/f6POWnndQmK7ntgNgUwYieMPlhBQ1mP1fvTrpmnQoT/8aMd5TF8Uw4skAfLK7xyH1/sfApE0zu4EIfypM3VNf+Ahd86X/tRPMWXUknjttYvfrledKOA2eMm4zdKIGazhIGh3iwaIM6ZRjlLHlGfnsPJtecHnEJaX4DXtT+C00RyIQsLx24vaPsGsdtU/pFmTOs8IK2bRRIKVG/OXv83QFO2mZdw6D7B32P1zNq8FbwyS9+9qs7uASryeEL5JMeShNLeOR1KV8Z0vgNLjzZ5X37bplGXM9zyLOAtqUZtDHKLB2mHr/xe2uo8NN2RP5TjjHgHdc9eTPzWihHIfNMoRPW/NZf/fCUyXyjnqa2u1am1YFJkEJ1JuHcBUlheIG2DLUfmY9VzJUrjUa0siAFAjXGntlLF7/vAiZ78Hy0wcpAHxC3Ipi2xnq2+tp8CH85pm1j/50MgCvXrgZx48hH2y4QnU8Q2rpUSz2N0lgdRwi7v/nG2z0gYN1r6bClBfyrv/qrPTyDO+Tq1esV6NzfCBMhOT8XU3DUnzh7mK2OxKSsgvvoo5+VSDCab789XZeeQQnxCGpa2DpH2ykHXFvyK19wR0AIAMzwI485ZUygc5JJ13mVtGtaHpSBNHyF2WCGCKDKSPJ4z5VqUPRKWeqaA2vsJwzxyZN4RAoOA0W/meOroEvdiIQ2p12IREBQfutv8DmrlgeDJkyzU67Ataw/gCjMOauViKRTFg1RILgQo9faAhfgBEPhWMJIiQO3eUb7cSkehAp66urqtB1jgyttQT/yC7O84iLCRiO90k+uEUQSCsoY8cVX4HGxqMCINg3EtjPBYRjV/POn3rr90h8rSlOY+iwHDMqFx7CKoGJawpjVsl+XYTIS7iv9I58yWI1+ozv4UJ94c7M0f+4wrmmLs1jDpm/2HTi4ePudt9po3+v2nd31GVuUT3CiwzShIc0pbVqlK56wFHwP1ReHWIg8W7/yk5/Uu/PgvoWXvrwzTogz9uVzApsxYT5Wed2/rd0pH63Ya6zO2UfaIEwcuQQ4mLgT4Gn25QzSJHrck2zmx6zzVE9PqtNZY5qHsE06H7+3BfBduElfGOvGnE9jzsNw5n50Yxj88K5sNDlgtvBnfDEInY/yrQK+08WovpDDs2aLm/LQM/p5lt+oZnoa09Edc3YgMALMs0rHC8ZzsealjEf5Uof+XROelv+SM/hK3mCk48gecBbwxKdAgDj2UsDX4EkbwKJN2uLLa3Octn3KDIxTCKtBWoYBq59ywsI1160v7DQwr6ys9nPiVtN9hVOC6aQqsynzYfJ6h74ZQXg0/ipouzVKeLk0UxFUNriV7VkeW/LMKY/+f6FcCOKkdQcLLtE92YEzL4Y7OYSoH4wHaZUhPTjVP9ugPndBugbjPfgqjDEsitPW/WLca7t62g9Jq+z24ZKH4Hvi1vzOf/7XTiVfGvBKheGVWBfcDyw9jMmcl71tVrHRDjA7QqeNTsFW2WFEBIKPxQMeguagPBlhS7O5fuP66Ly8Mzhd4m4mrhbFkjgM0jvpJEJ1aCpjUDmJB5Oz8GIsjkhzk4fLWYMhTgdaJeg3bQZyCXBblsSN75Q+qxVMS1GfywC7f89xYpiI7wbbAjPmTWyO9zlCiKS1WVV99PiJ1q+N9gCrh5WsLgzLnBvkOnmLi91gc7iJ7TTmCC5GSybcWYLmsHxQnOCuGydpHf83NPcQV/p8aGXLzkcMubQ57LtROr8Dqa8GIY0OH/NiiN0gESaepUMs08PQudsUoH/Vba5ruig7wEI41YBTb7XAlNMywSOUhgzsoS0r/0naweXTRiRg5FUaUv9azCT1mNMB6yT4SdguQV94j9m89uq6/D88BOofWvgg6JW8S+HnGTzuHTiuBB4F9c96CFK0P+MS2at9gxmGTgg09GIFpDKbN3+EKU0cbnzjWCCswUpI2s7WwzoKizoIo5GPm1edYGv7mmZZtvojvCYDK26W8Zh+lanEyxux0zSPHg2vytVrNxfnzakl/cEjhxZvRAF2sIxtfxa23bh2K33guL+Mpwh6CoTgGEvj1TaTWcfjx1x7g9YcrPFmxvI7b78VuDIuIoTB71OIV6LY+ozi3Yxb9Ma6blu456aQz6Wczi0naIurika6ULpJtxMnbV/a4f6/JYT9Ll26py3dShjsv/rqsDh9y7mp8596HJf5csaUAyaOwc2JYxV0jx9x0Q8XJiVRnRRb/U8Io2d4wbS9w7tS6cIWNPUaD7MvKV94nMU3thmiI4IOHcMHj5L80iqT+xhPgi9nGbSOtIlHzlRfhW2eBWWhCeUZl2OKIdbmsv3g4N6kVBM45d/oLzAjGGMHDgX4RTHaI4h15oA/UzRgfJKy8eDxsYWxPx9dtP0JaJ3HZeyYGVMeU0C64ER6vNMBTvilU+bwS7hWdj1lgUOcMSY/OgSntk46MWbUqyyCx5/AAAD/9ElEQVR3ZfE4IC/eBLCpb9bJ+FCW9smD98yyBm0bQ6k3deIj0gj6QcDL9dGEU53oV5AGvpRlUbHFde2P0AN+ID38l2/rmyV/kUZbTUnkthwPkan/l3/+T07t3b+vnWXV7jfffVPB4aP4JtkRIMuHsKDJpt4MYIsFlhPeqcCANodi9bKCHb5hjtbZyYcOH+0iLwLOPBGmicDOX7hQhm0OeNeuPR2E99PpvsdrMROkGtAsmJvXYr3G6rkXi1z53MoYBTf3vbsPmtehExqHAdgLbNDaOzfmBDDU1+rC3rJty+JwBmAP04glr0EWWP35n//Z4taNsV/53PkLPVgEadJWzM84O/lW4N+9d39hJlCtRLV16fjRY8FRLN0w+A0bYsXfvlnNz144n0DkenEWNILDrBCZ4z/hkfeB0N4aWLXxcYS++U8aO5cvQqDpgpOgNfeAoIwdQrv98xycT2sN0Y4RnsPefZzBHJnV2+bOuNxeDi6UNzV41MRFfD2DxJeEINMcPmairjln1EHbC38fmjfrTB863rIF5bIvDiMbAspAGocyGMgEpL4I6Yw2JT0QMBpx3nk2JVEhljYpR3tZ+OgNLZ45e66r5Q0g5StXO/0unIg/wW+wC7VA/akg6YOyXpQObTBQWCnmmCookwcMnTMKMzBgV5hPcK5tkDE8F2NhDFjrYi/sY5EHXHUhV+ixC7kCG2345VTur4pXrB2sEBPtoNW5+Tdcx7F223dSjH5wvveTCF0WlPa8nPcO1DCN/DBlX0dj95245HNpTmp63IMp3nvvncWeXTvK/C99fylj516Yn22DGC8A9ESUgfykVOOPVsFzUe7YujmW49uLfXt2VgCj4SuhmVu37y7upb+UdTtxaLCTnMkPwWVqwRV8lRmmPYRlXg4c5q6dqbZZ5NFGCIA7eC0O0/55GRNlYEmX3kx/hA5DO/ph3drXckdnr9YSpkz6fuv4AM3jxbbNGxdPA++H779X17ovlq17LUILnbIKU64pMqFCOUJNGYSb/qFUYf74I8FqvMBvPSDakcCA4BFjoBg/0+ODvsEPDy/neePmTcXzk9AKOntljZWz45N9D6PAEtDPUqyV7tbFgM9YNgYs4ix/CGybA68Fizcyfm0j8w5euwiKpZi8MN1vRQdHhDR+YgxvSF5u+zu37tRVbHqFa/xWFBgnFDKcGAh4VRWFjWPbHYGOv96+bfvR2rZVoGM54ti2T95TnpWh6Iw1OJs2jF04vufOKrUQjoZAOYZP4wEccF0PHZwHr+AiOLXD+wrT4A39K19acqHzsUshW7nU8TiMB3Ro0R6aIbjn9jzjhJUPvjnGS2uBhUAdCus43IP4BaMyje8A3nymb5ShTfBTXp42G7/6KT96IfGSeXlUsJi4Nf/s//APThF2NCqrlLmjERB3rYbzYQ+mo/O5H4fbWaW0F41ASOZaT3/7Xd3TNAtl0Gy6TSDl6EAnvNAw1ef9W+++Ew19e0B5aXE8FiZGyOrYu29/51RoZkcOHWmDz0Wwf/7ZZ4tLl64Ezp0tGxO2ncneYHUSyufOvTi9CrFj3BhGmTU4wlnE2ZoCQZ9//nkFuHnjvF4cO3a87veff/JpO4BA3xZYd3WeYmcUhfudhySQzBU7YxvTRPDmxGtJhwAMLO46n0TkxrOPkoUJvjOxno1XR0Qei7BnbRPYD+7axkUIhkBT5iCIF9Yh5qPj8Lg1+RlWlN/RPtOOEmRiuHm1b1p8ypBPH7Yfg2NlgY/W3fmmtIX3w6Ep4BKH0OQr80i+NLL1+HC/Z++Ffug9eTBQfTwZaxlkMptjg+fHDwnmxC3jMdvpml5tvY46h4YuvbJMl3TBS55uRaGjLFJc0J8Bop3aNvN7Ll0u2yA+//rsnbIFjJyR3ue0TzoDFTwumepu16RcGE8KHOnCjOEQjLNeip/2F7cpGz13zi5x+n64Bkf7VurtkFSsto5grmvAPATSKB+8LJHgEjNKea9F4JRBZzw7utBBO77udSO0ZJ+/ei5dutCjXh0L6CjY1yOMXdu3O2970+L06bMZL9eHpyo0YBrK/lr18EpFvi18Te3kiROLo1Fe4dBiRtvuMNhLl6/1Po/IxCekGbRA8dC20WZwD6E6BGnxGHx4Rq9tY4T+SD9wMMP8Pe+zTIyyQnr5rkpNLgLGHkzuTpbk8+fDFe3j/S9FiP3w3XcXe3fvylgfn0l1IASaEeSH91pi+cM/TEGxrnji4GhammNOl9Af42q0xQANRKmwykzeoZ9egVnZ3R2QCB9EIYAp9fJTjtdvjEBLOcY0/BHk2qUufAI8jr2kuZr3N2fLPWyMWOCpGm5Q/Htlusa4T5ljG9+ox1hUJjwRgPK5u+6Et+GjWyOotJWxYLxRNii8xts4lezlygppyAqKAr5isZJ6eCQJRWtdHMRhCGk/2B6lXoopfOHnxjKcuwg2z8ZRjbHgTZ2C/AIhP43DSU94fpWn4GXSoOCdZ+/8dqlTWQQ5XMx00oBBWeoEgykWcGinfNK1r9M30k86Fm8e2LOyHa7SY15ffqXlgYtBSMtXp7rX/K2/8Z+cGub4MPWrvQVY1gEGnn7u4DHobFmwSrlaYBioC4PBEO9EkAGCpgEocwWdX8q7B76Pm0pZx5gPdzDCNJfAjYEAv7/8fet9dZ1GPxlHNmZgnD79bQ/MOH/2bJDNsnt1sWv3zgiEWAMhvi2btyzOnjldTZF1Cw4M7cSJ4/0KEaF46dI4Mo4msyGaHM2ZIiGMBUe2X21Y/Oqv/srixx/+uB+JvxxtDkH/+Cc/LjwQ57zpy5d8yOJ2B4V2HHIGNcs1xPlNLOp/94f/y8IB9QIt8+ChwyVS57piGPIi5nfeeXexb//+dK6jBq90z/SjMFKWtY7mMpvMFl4xZoMyAOc5BJAhQ7iRyCVA7Uidw3qKdpU0XGxwZBBUcKZMQnSef0xLnsKEBmkREu0NYzenjjkYUAYd2KXjTlZ/xEKeaZBcvvgNiMQOS7TClua9JEwuM4urtAvTs0+4XDEhfAJFNvfqS/mYmAGrrcph5SjTvlT4H7Q6mIIwB2sZaPPNwYWvDQZZprgMmKG4CYs2pGo/VvJ7D46pQIz2NHnDTOcdvPtdAd90Y4DPfDMjwQCnedXqMCP3WuoJIy0sjDahUxaEhW/oQi79YFGfdxhRPSIRnrfDLHgR4Mi8OS8EGvs+ii3GqT07d+yqMP7BD95fnDx5YnH8+NHFGydf7+9jxw9X4B4/dqRWEMX02PETZTiXLkfRPX+h35322UTf164C2HGU9oJ7VZgKlmaBG270gzDv+oMgRV/aKM10P0/6+eUwykydk4ZyKQc9Nn/Km0LYojT0RYBYGY3cfvqjH/ULZT5csy70gge6BPUpGw3pgMmAwW/aCR/BK+tOTd7VjN0HDtINhVt70JdylNf2pf/QBsbqGZwMG/3uGS7hefa71vEEoXu/WeZ+OVWqxkXqt7CRMK2Fmt/gtasEbHlssE0NfIQwWp/0CXG8OXaxaL/ytmzeWHoHD9p17w6J8H9rcng97BSA581bthXvYKUs460U+nGgC0v26WJDLEbeATi7Ev7JKKEQKs8+WYFVSrjBm7JmwLfhGY5d4HZJB6/uFjiBgWWKtrVDPs94Qekil7TeuwvKa13517bmt3fNl/TwK7/44iD1UpDIOJY1nHunbDzNe8/w4lQxz4lonbyp6EZchf8yXTjDYs0//Du/dYpA+tnPPioTfv2NkxUS5j9lMihkUhH3jkEsnisXUcqj0wkXmsumIFilGLgGQaDGEI7mZLk3VC7vjVheXC8s5GvXo1HTePKHcK3K+8Wnn/aAboF24dOGeyJoCf9zZ88vzl88XzgJOR9yEBzawS1Rd1A6A3yCOPuaS5hBgKMwIZhgpdnPAVYLI7BXgB482MUSNEJtmnC3M1I2PHz2i0/bbp4BLt3jR48vfiXC3Dy0ldEWg8mvztZ78VLhsfr87LmztaxRASG2I0yBZc01Zh8j/KlL3YQhwurcRmjIu/KfCOHGBw+DAAYhTGEMTmUYXJQFh5J0HiKFEAQENA0f7i1GKSNIeZgiYgtCyhTclZv/WreqBS62ybQsRsNQ/Mb3wO3dEwpe6MAzJilMgWw4sJbLLJTD2kv/zoBBaEcPdEm5dTunLTTzqcmqA0wzlLkkaMuEbQrxMWDGQHTBg2DYw5NLmRoofWFOnsECR2h9eVauMqSXb7R7pBPnudru8ndDhG3zL+tXUWE0HKVfpvN/4/Ns+8rcwoLeC580eWcQK8P00KNYkRWM12/WzffKq7YXRakKQ+Q1kh6tW0dx5fLVoYhCfGDasmVTj1x1AIcxtHfP3io5DscxdsDCav7qq2/KiG0tYXX7XnFe5XqBf/VI3yttHAxsMHMBTuddXnd50PHcmjXLW61cueZvOCheG5MyUhCmjHkqh/jCnOFrCuG6+fP8WvBiexKP0/MnmPWwfCbDnX3qsv5guiSlIUz0NT5g/G/ZOj6aoG3ygcdvbeo9cehnBd7lnWJJYON/3faU8kprGRczDx5KgBmj6jI+S2e1tDKGkgYcE3cCfD5JW+F+0HpoN+2vJzP11jKWKIHA5IpVL3goBqbVHOBCWSA08ethkT5p/bWg4Sh51Lm+5xsMy9A2L7B3UWpojqewSnMu8fdDk2iOYjdXDZtr1iY4hF/tgTd1+E12CGQS/IqbfaU9PiwBDjASnvKCm6yagnuONfVMulS+IF7w7Jp1z/5rHcGjS7z03s3x/gLPY8dL+zjxPKN+41Xy6Gd05J22eJcSRnn/8O/+jVMaQItx8IUTWiooA6MMmHkX08SqUpnCCCuFY6y0MIPUogNSATCBqxodJHu2Eprm42hHRHbz9s1+9PpiBJRzmM2tfvvdt0UGfz/EOxLPd4y5Ww7GYpSfxX3xwvkepBHIFj7zZ6/o0SNHS6hOjaKFIRh72C5evBDLmospSInGW0JOh+GTvmdqsdm2WL22KxDGBiO307cpH0KdBa0+J7yYwwgyFtt3bqsmx7199eqVEC63xviQvEMkjhw9Wnc5y+Ts2XOpz0KGx2HaNEMd8ahH6l2/Eev+/Lm2gxZlTmtbyt2Ucsz5rGigIVY4hNQSRTp/pDfXlPvLaxf3o5lqm/4iBAg6pGUuq26faJwI15wFWObArSCJtUrASb85Wh5rwbnd0sBHzwB+OcRW4uPOGgKs8x8pk7U6BP5SeGlP3neeLjTy9LFN+t/X0teX9hmip/yn9v7uN1uTUxnm/X0By3OZZBkKi3VYRNKgLe1q+cHH6oEjgKNEXlwN5lO48tulHEEebrumRed5nhcLS7qZvkwqYQ5ayhBaYpkQgBbRoauqJxk7QVXxMOvqCmzvV8Wpp98eXiYpPLP+pHGZY9PeRDV+unNdnvUHq5ewYQWzSO+FXlkY5raVYYxKR9mh4CZRhYtx+OVXny0uXDjX6Rt79e0MsKPh4qWLtXgpx+dz/+706cXnn3+Zvrzced9gc+C2/fgCT64JX2HMH1oC9+iHIXQF/EQQL81MN8oZeJbG+5lXmUJxlTisVPophHnP0INV2WCDGx2jb1rd42eLrVs2Lj784Q9D3xHwKYPrdIZJM8rAh6wqtx7B95bRm7oEcKifoBSkb3vyXjsmPp4nubFDcIqjbMs3VvcP+raIy1a/7gzJmFOFcdwps5RrnOBv+AIL69qVy13oiQcxQMDFvPcxHfPMgjrwoA0bNy1hiRDKs3vhCv7k61hFrIGDMkZpA6tPufI8Wh/izAa83LUrPBy/x4coy764ZqzgA7oG7LwL8Ih/83jZ1eDQI/jRR3Bn6sNCJrKk8C0zsy7hD/yE1sQlPMOxcqfAFe9j+sqbVq00nr1TtjFaOunYeaGIT/qZRsEc34wRvHTCKv/sczKBEgJWuOM1xoe9Vx9Y528fNoFbdbjgXf6Jd+M0kU275p//1797SgUQS0OxAAEAFk9xUWowQDxruEGisFq/uQhvFgmEKnACy01ljlZDSH7L/0f+gURzoVuCJCsCsWDzrKxW7uPLYQKnv/22K+kseiIk5UUoLMwd28fBIZdDjBg1i818rboggWv9k08+KWP5+puviwQdql1c6gMJz7pqm4UwVvUNBkDAsu4s6DIIdS74wUkL5t6TF07Eg4W2qdzgt4qCBWjTEoUTeDV3MTSzdRX00uzbt3exK5aGLyd1riHtMKFPEJq4hyueCHB3IKcC5GCeUecbtM+ejJOKXhDXYFbc2vBRwsUg0mZplEfAK8/7ILWDzgEqaACMLOEkKG6K9+Qzn0n7VX+JKn+IfRK9K1lah6vlBl5biy6Yp4+iBV87d8BXNMnAYaDDF6XJ6mKryXkTbkVJoeSpH54Fg0X7KAICV6znOTDVr1/dx/sxEGeQvgSfC/zyuLQVnNroXdsB/mU7inPPTfIirgdfBO+Yljw247fs4FKowtL+ICaEUc5ow5JBL+sVWseq4LmwTAsGchMIW/m8E9+2BJdlsinOYrK7YSLmhPUlxkqIhOW0XnSoT1lGr0Qo20Yz6d8HUKyPMEVyJf114cLFxWe/+KKWs08kGg9WVJtCenVtxjtPyrPBJOcFrhnASamYTHXCPdNIj171oTT6IwD3/Wzv6nb6DX/uLTtxSTjKez4WAVqxLP7VtBN81qTAgbbWpRslzlzwB++9mzYMTwzBN8uH98kfMGM8CR7xGfEDxhGMn6k0yetZb0sz42a/Uvb8NhaVK9a0ECNCXdQJ78GvTfLzZsBL86dMU04Mn+/TL2fPnGmcRaJtf/7Bp7Ivh+9OFy2+JaAjQb9LJ3g/vp0+VhynMfVA6g8Cv7gOLMMw+bZCmDsW3ZMNm7mVw8PvPbhbJQGO5bOoqx67tAHOXGlQL2Vqm4vc0P9+T3jANmlf2+FefvHgEuDZc3lVcOAuPTyibXxa2QyjeldTvjK9l0954pTnWfyESRvhUDnyFxd5377T97nLrz6XMQF/q/mLi/t+li9vMq7AMeMo/sKa3/t7v31qHhNWd+xyEHhNWE53JgGlowg4hSsEU7WQCiCYuvS+AIJ5+sSchV6EDmFtERKBE0haPmLauHlzGP+OxRtvvrW4cu3K4o/+6I8WN2PNKucnP/lwsXVzLN1YRbVuoxwE9jCNMPG1a2IZb17s3rV7ce3GzS7iMk/NMrYQCmP8xWefLf7gD/7t0PTSufZyWXaug9TvG8iYD41S+ZgUbWvzps21ZKvtZcBqL9d25zru3+3JWRZH8BYgNIxLOvPdzo62lxrOvvnm28X3349PBfrM2J69+6o56ccudgshHTt+tAKahUIIO5+Z7UDZ8IF/eJ4rKp8vebRbOxwTDZOJslxiRZgVmMmvs7VbMGDaX3Iquu8z6NOf0rAwrRpFNIRhz4TOX5WraNX9lnDqqcWWfNOiUQbXc/hbBaQFYcorueVd3W5hPFaldpXq00eL3cHj9rSX9fsk8WigTODBvTIc6wcIN8EcPSuc5WCA2+6k3cVF2gdOAomwE2dgrAyUBIQuXty4BkMXwC9dB2Ximhb8yzwdLPmrdow/5FncHEQNy99ccNyCdTvlWbniweU+60EjnidMxV/e8UzMcl0D+wlDo+k7/afn9bNFg/rJQg8JCWCCwPgjSB88fNzFkYRoAKrnCcS9Kz9wdA4yMMEZZp3sgdfcpq8+mYKwKHC49cBYJpe0vhJjLlBdvlr1OH1qXEy8zbYJ6HW0xDaO0UZhpvPsrm34Smk0eQmJUcbEFSY5yjEW0Lz4gVNcyrPKrDmIop8xDWYLEOHlQejL/B2BmwwL2Dh0YP/izddPBPaUnXrxAXUO5eSFkqAcvAhf5I3gKawHMHghmKSHC+1/NcqzNsujLO1bjZfpcbEAFpNvnyUd69TYVS7eiXdUCV7W7x0+QzjqfyuW8UJjR3qCcH0s4MKS8sApbNs2FpOyshEAQ0Fwn/jDdx7DTwwIeKDEBElJH3znH7c03o23oRXTExaEGaPa6vOVteDBHsu+25CiQBsH69JX9+/eWTxgyOQ94Wx8oy24eR4UW0GNVgetLLoaXJvwxnHy1xgDPAamxAgtdbmMk7HgbkxZoJ/2Q/LCE5oigAl2YfIHafxeCcEx/sLooTTgV34z7Eae0Q/qMoZc6I0bvQbX0gupbHVb9Q59FmOBQRkuW/OkccG/OHPipZN/9Pf/5ilERnOokE1ne3EhwgYDF6eD5zdHaaizIb6uhGg675p3OtZiLA13jUEyVqy5xKVNFXDm4r6/dLlnN9ub7DjLM+fOxvI92q8hrQFDLChM8kEaummj80Z3tfG+O8zS3hWN1gHaVkd3NXfSIprLly+li15a/OhHP1r89Kc/Xbz77rtVDLSTwmBv7zxk3Mf3HclppWjnPRB6cOAsamXNOTgdSllBkFb86Rg48L1gH2dwlOWHH37YAY0gvIc388HwBn/iHz54VMFLgcE0lUsIrQ8DKc2F0CpYgie41SYBAYKjS9vTy93PG2JY/9pw33unPgNJHgNFv8xvGetT+OexcM9j4B+C8yELNO3VLsLQgKCRc/VYoIfoWRXqQEzKdymzLu8+61lk8ILYxjWUhJcCt/YkZtlmzJFiNeiDslVGkEFOwdIf8oNTfsJjMjXxhHNpLHjRD96VSRlEySQdeL0TCL1xX1pQCdI4HKF0uRTmq9/PNgjiXYJ0FLuh+LxYSS6f+4BzTB8II368E9yNKxfP02TIrSu/+5ek0tXaTpsIIulp6spbv26sCleH9Rl1D1KsXgnTzvtbUf5sHetBG2im/OyFEtAFe8UJPAX2JLFewFQEq5fipF6WlDymNAhI7eKmNM8MPvQ2cSTMdpgqkU/Z+kXa1fVrg9/Dja5/l3hbLjRMSX3Gb2Zez4Sw39ptUZqkc9U5QeYrRsVX4jsnnHQVZmgl6X1H+PDBA4vjR44kzhqJcSCHMkufS9jU6aphkX6eZ9Jbo2AXBMsQ/udCVgr8aMcQqtrmrgzpAOod5XfyDlfHVtuVsjLmCBvjVprZThd642pnDU+a9k1a47mLPovLsQCznsm0xbOgfMJ34HHwE2Wm+MRRZoOvwKVcCgA6s07Eb7DgYQSw9qM/sKpbH1vw9ST5ee8ehg+Z5ngSRaMEhYbTZrRG4BrzLHJKkfzgAyvDaPT1UF7UD1feE3DS4G3tx4658Xvi1l06/acNrPSJv+I+QTwcta9SxsBJ+h+NpB7phUmXhLD8E68UAr+9l3bKRotbvfdOHZ02SJpuJctdmtaTcS7MMrXBSVs6Yc1//3//5/2Kkq0BBM/NaNoqxAQVvmWrBU2xGK/f7PYawGEa3JpcWzSDh0mHsRZp5qMivFTKFSQOchDudMsa4BZw+UIS4aljfH/4nbfeBlMb+W/+9b8OMyb4Fz2rFlH87Gc/W3z6i08jtK8udkRwgmPf/gOdz8UGnHzDUuOGNofz05/8pAQKEeYa1Pvll58n5fO6tXU+ZNmedOb02Why1xe+f2pS3UrSy1ZVpw2s3u8y6Mxr7gsxvv+DH/RrR1ZGHzp8sHNpQ6i/XAJAqMpG6Kxve467nzaNcUa1O0bBsu63MyOE6xIOMzDYKAPpwXYUJoWQwhaa77mGEjzJpx0RNxXQ8pc4ggM4R/zaawA1f57lr8DIb65lDNUfARfW2Pfyf39prKJ9Ofl4HZzVjAaU0f2WgW/9q9G8M8hGuYEkfeF3brmjj6GNmttSro9XowtpET4t0qB2Eo/tI+hFOpb3UCbGHA+cjqmCIewFvzu/lWdMBL61WTsNxvkB9eHNGO5Obe0gyW9pBHQJr2XmoWecGx4oiF24lt8WvJlH1S8UltHAKB/6Iz9ZWOaE1W8MPEpfpqriWVelY/I+TDf57anvHF/KkNcgHDgbrjntAZ+8aFu8E7vu3B4Hx0+G427vsH7waUhWX93UgVm+fs4wOInt1fKlp0TJy2Wdf+lX9Jg2vvRKBOxQngluJ17duxf6CYAYvIVwGoKRwD8L2JjxxaRaBukf5fdd+s8lba2YZJwKorrnu8LzcpSDCHP1Sis+CXp1Pj5xqNuCtJaVeH1uPjro1rJluQM2AhZvmVv0bkeZROPGPVWDl6nTPMGTld8njx+rwGY51xoOvXXspcwJr7uwArN72ozHgYnFxksmnlUjoLGZV3v1Z6/QR8uFfc3Mn7TOXeZpGEpaxmXy4DdOFwQXwTXgizWV9/YAS4dHXQiPohjxRoJv9APFjCdg9MeD+49Co0NBAFdX7+Mvz3lWxkEf1oTYuoVuxXURZNpi6o2nkOFz9OixlXaBd8s2Hy2I9fnKy+XtaNbRu/Jt3bIpynys4MB+8cK5eiN4BLV3x64d9arZD03u+LSjNhQpCXA16pnC+HkNGDjWHu94J9GuZ/SuXDiYi8XUC845pvDa2X/yUFTUw8PAWIFz8cYvOsYXjHu8mXJu7FHwygNyoWmeEOmsjbGVlieTQq9cdRsjYFGm/I8fjWm7HvgTGuJGF9onVkfLRHj5LBSiYjH2AIMkhoQi8+L37fT5XrzOuBGCaaVL4KZ7RYOtrNT5tEmI6j7aAI9p2p9LSLMMuYAtALDilRubRmj7wJHDR+oq5oLbt3dfV1fr+Hdi2fqEl0PYnZDFdWGeCiK//frbHgTy3ns/aANpw5DlwIwvvvwijH9DLVZtgLDzIRKwPbj/sAJLh2sX+CERQbNyHfSBqVsxPVY+p97ko0HS7DyrX76p2WmverwLKE1viwB8idu+fVsHG0v4ToTe+FwgjeqVrooktFaIc1Wn+VMW4rGnU0Ag4MaYtcugRwACYnTBg3wlxhC+tBbwYEYl4tRVZpE6fOye9uoAeswG49aXY2EYoTSYTYkozwjM70mEGAV8+DOorwcXhN+GwDjxuy4MyPF8rMmw2uY1p4mWKIHuq4PylTkZPuKe7mjleY9WwakO7RXAM0TP+O2afSVv3y/boU7v9L3BSyFYnW/WVY4VWDEtRcO16QgL+cAln7IoOH8ZR0sGnzQsDXjEmmdb9an3FhSNNg6LwHtl+C34rZ7RXozH/kygOEP6QbfnPA+IGJP7XLVOYK+t10VvO7/2cXc23LxxO2PAWoaUnbbJJ6AXYeBd/Gj/xPsSrQ3KnwEfAJ8+Fd+6k362U7so/vP70i/CoPd5X2G2S/wLyqkCCT/wFL5FZBOQPrhgxSyPzWPWWAJ6NraC2cXL6bPXjx1ZnIglzBP0Ust8MXc5F+Q1X96JmzQx+Rra8JtR4V485P3Ay2D08mo/Xte2p3bxfneMpP3SEqz60Njw3jWFgTKkV4erdL2EgRA4d/58lS2LpYxvcFJiBXxS/emxPs+24BPKsSbl5q0bi2+/+TpvowRmHKpTHnVRSsBCcUTL+KB2G1d4l/6liJEJhTdw4rEWk22PccWjRhm2PbV9nn5UP48kLx63fCpoXcZZvRcpc7Z54sLvOQY9z76YeOaqdgd38bxsg9/SUvTn7xmK92U9jANGiXYN5X/sFQePcghdcHsvvXEkSMczYeGZ955X1218wPMLBWAo0Ma6+tOa5sPX1/yf/8V/dcpKQq4sBN9TptroWEAZrJ0bSmG27Ni6QNt8NQ3ftWdvt9cgIAuwCBvWiy09Bw8e6jF4VsBt3bYjFT1b3L55e3H1yrUInh0t66OPPq77c9tm3wTeGIF1Zcngh/Z8IELv+4us0Uv5fSDlx4oOXDRnBPDxz3++sB93/fqNFeznY4067Yh1vWf3nsXefXtCHHfG1ql0BIWAtmZuVhudygVhPnFoD9fOnbsjXA8uTp58ox0nvfc+YQgep2BBrFXatNKuZNywrq5ccyGYq6MBrSTkksbsCONa/4GbpaIjKQG6wiBgQSPcHdu3ltg3pjyWlcVptDTp2+VhDGBBbCMM1xs+lWpLUGV6eehm+fzut12Djy5cS/0u+fXzXOlOCBtQhCDhb1Xt/JC7bWME8Pr1EeBpB+ZbYo4SQXNleVdoBhZMPoWXwNyxYtZhLbXQjnnzC2krlx7NGxEGvNapTC5PFpc2Ej5gMz8JXidBDRfa0MIROoJnnY5VyWNQiYOv1YNJ2QhdkG4G5cqjrDmAV1ZJ5/d8TgGF0R0uhZmnbQwOdACmIg9mZA6O0uJDE2Bg9WO4qh8CNlhKPf34RiLRkfLTymFdvfIa2d7BCQ/TPasdYFYPGLwbjMSgRwMpnzBK/7AyjD0HaNQthkgADO95D34Wtu1MPXIy9G0uWf+hW/SBJuBxCjse3yGA1T2FcBqgGXmvMU3XNkbIBn89ZSp/4CTwfUpQeyogQxcVRmCTuy7lYmncn8PzEtcpcF6zDkYAIV6aSLuqwOZuH/y6dRljScvTIG3Hg0r01UvPFm++fnxxJMo08K0M1o7iWt/mr5bRst2COoSJf3DDTRmzQnLJW5rKJTRdLsJVPIOmFQZu+ZWsTj+kFfSx9MYJntN8KZcRM4UJgyNNbNvgUH7fH7e+xnt95+7kQPhrGUuYZnvQrTF5/tz5xf/8P/9/8iJ8M2Oc0iotuDoHm3Y7B9viMdMUpv+swL57/+7iq6++7PoYbnmjAf9H15ROlibh4xwIMmGcWjgs9e07U0b4fReOZdxwZxPuQse1upcw+w0n8Ax2z9LM93COrEd7x9TPHCeuWZ53+hC+4Fp6z6XL/Aar8iffUK4w6CFwRT7irVXMYzjqE7t4BO+kY2joO/JQIAPAII/6eKl4S8ADzzx/YAHTmv/2v/knsYQ1JX2B0eYP0Pa9OiCbUOVSZbXaE2Z1HC3Mey7LIVyGNqMBlq3TgCB5zJ9eGR0SAFWOoABNczt65HiYnXOVr6XDny6++OKLbh2CHG5Rp8CUSQU+QvN6hNP/83/4H6p9+Yzg7qVAVZ48PgzBPW1BGItuT+cxNlXQBcsVOL4YBSkEBBgg6ptvvqsiod2EI4umyMk7h1YQpo5tYwm7KhyDQG4jx/8RIOLBoSMgHiOcCgrEE1wGl9OeuIm5/s+dPxuGNBYXsfhh3+IyXgEavWCbiXLBjFDaoSGIujtDIRQlsKgL/GPLD0E1mK25U/iHH+8d9oBQvbPdAU4vfn+hAiQFp9/GMnxMw1XPQODBLJVrLrJwESwpw2BVNny5zwHA3Up7NijRyrXggXKhnL5LenCjGQt+4PRZ2lOPTMolyIQK/MC12qLsQEm7xvO4T4J2l0Yb4X2UMRjtwN3Qlgtj6pG+cfktwJE45StDX0o/5+5mqEbbNGOdg7rQtu1q9TpkQEs/26mOkZEFOKxDTKhsP+VPQT08DIPxw+1QQEYbBPC1X+VJmoItTfBAwLK5fMno5q07YZZcvVhk+quCYmjjXJR37tyry5YADmoLqy10Vnlr99xiJhR/eQ/X0rnEgSOljnuuGa8OcOqP1p/nnu2c937Dqat4jjY28o9y0pjWOZ+lEZQrP5jctb14HclbPl5hzYS+8p4gUz/lXjI08GrKfO+dtxb7Y0RYLLgxPGkqGmBzFZ5l3MTzrN84U+9UagkqwXth9vUsD8OWFtziEjn6LX+lrzBmedE/GjIHi0ewoPFL6yPEK8NdnjnWKfjmavE76zdGvQOO/Gp9YJ4eIZ4XyqVncOLT+O2GjeFt4Z14mDqULSiPIiWI5xHUbz66wyXMymU8MQh2JC/+im7ko7R2vjxtC0bKw9Eg97O24p3KNJcuPZimEPR+4nsGOJvPYADjFPTif7mf3F3K1lbp3WefCmC0+BRevBPwQVOK+Dj6lRa+LSBbzeMmDskocfgTuF3t+3AIdcrrPeVIeu2TF+yeC+8//t2/e8qgJYcxTfNPvp1pYN+960D3R7H4NkRAD0FCq7FJ/1YGuUGJ2ZjXFYeB7opFaSCZX2I5c93S4mjAXZyUNMq27xYy3QHtxCvaFA6tsc5ePnP6zOIX5oCvXe3hAcp/7wfvL/76b/2NxTvvvVcLViNsRxpfR9oYjW5rO8bzd9+eXvzFz/6ijeUGgRQuVoSOWMGzJ+WCE3FA/pdffL04nXqfPn66eOvNt7uNCaFjrhBo/7H5Yqd4mW8S2okp2zyIc1h1PM3IPrkL5y92npkVwbqAGwHh+7qUOeY/+7M/7RYeqzbNUXWjd8oz4PRF8bO8E8AUCEIY8/C91BJ93iP4bsPo1WqqDNnrWSGaPNwi2lFc3LuzuBThaGU6F+XePfuKJ3PAPAyvhikbGArj7tT/8/AMxYMPY0fMtP4K0PxJZ+4QPOZzwYc52o9psKrDaWQ+DLKJkKdVpj+SbFg3Kfu10AVaM3dCKRgLwGjHS+VkqThql/KFgZ+BC8FgmYQOH2OwDDyOOPNiQ9mi0cILxlD8LftJenHmVAdel1fypwSARPFk0REoLNmhuedn+6n8BzwZpIamgYaxoRd1dIFZ2rXCJFIufBKm2iiveBdYjZnic9lOq1NLE6niceJ8xvB2GMhtqzbT9xa6mXqgzD0Obo11H1pw6L59xRX06avCHsUNU9Re41CfUoZqAQfOCrrQTxcF5rnwB140PfHpmrC6J6Jx+k6YbdDexi+FsDJGPw68581KWYLywYXm9JdQPJRuQvu58+A8NT2wzIcPoHnp0GKGy2Jd+vGDH7y72BU6NA20KbSHptQ1aaPwgCVXaTuwKgPcppgw1mlMWE8g/aQ1dba+JYzcpehK/Q1513bmaj16Oq/ANtYXPC2P8ezgHmfdBwrDI/eUG1i7yCn8hadqZyzLgYdhKRoWLX/ZJxQzeDGoeCBMNdj6qfco/lZ8G/dbt7841c8BHgDAc3jW9u7b20NJ1Ol408dPHjYtHqRts08Il/Xha2g4jYvgMX8ehSFtGrBIM7a8Xr92oy7vWvj6BZ9ZBum0YeBHUaNP1CVeflcNh8Tri4l/9bRfQmf6SR7P8rlPeP1u2bn6zYPQEMUaD6cACfCp7/W59ULmfVnAxit+QaFRrnqBqi3aUXopF1v0mwljsdzwVExakQafqHL/z//pPz41CR1BQTQg+4moxBECiFNn0wYuXBxzAJ9++otYpzcXO3dsr1vZpnYNp02pREdCDmQpb3eEs06CGO9pp8r1vWIaqy8LsRAJdvd//0f/rla1/XA//vGPF7uj7X175vRix66dvS7HktS5EEKo2r7AYtXJX3/1VYU9jRLR+Iwh9ypYzDtDrjbQRmrxR3BCNEvVCtEPPvige5PBanWxjjME5iAFP3ejTuH288EKbT906FDnqrVbZ9BQDx083HyYGwuJm1X9YNFu38Xdt3fP4oP3349S8Vr31RL4NHRljoMaZkenp/Ob1mVup48xH1cICrGBM8RhgQq8T2L1exCgQ9vHkXM9hQnpheFu3GiRxDgDFpzc+hbmWEgwB7c7oq0WF0FCAGLUBu4k7gyXwjv+MpYzwuqCTRw3/qYN4yhFQpjShfLAAs42yJXQNQkp19ymfuDqUv/UtAko7S4MwZGAqNEYWGaZynAti22Qb17eNWhgwowv8AnqFDCk2f/eey3Owo5R9JJZL+EkcMGtv/QjoStfF7Dkt/5se6RNmWMbj/KHQCC0eIfgd/TV05Yz2yqNj2XowefgCZ5NNVgj4EMo7g+NwdASS4RrmuClWPtiWIqs9azvnCTHo+JOWSYv4UV/gpnCOlfjV8FK3S4sbNxHGDANWMHpNwFefCatuF9uQ4WL/gxC532EUe4vl1/cJ1HxUeaOl6QxiQOvsqXp1Ex+K6791hKSJj9++P57/WDKvSihY3X8oBFhwDrytC2pw11gHfUs5JSL16A3PFMe+cVLA85pEenjWabACwR29NBV5nlv4RPG77exqQy/MXVj2m80rd3KQldgkpZr13ik2PWYzihhxdNS2cYXi6/yhNBb8rcP0FvK2Lgpgjx8av2G4V5X/mwP/nQ51jJPKNziy7YzWqvSYxlDX1s3belWUkIJrk3PgQfMXM1+w5Vv1BPc6Ew592LsbYwVaqqwH1BI+knj2uYOhtnn3k+cwrP34IMjY372nzZLr154wodn38z+EOBEHEVZOXikOIeoKA9vUrZ34JVWHGtfOuWLU7Z6GBur+Q6a8qz/3Bk/3s028SA35Peaf/F//P1TXC8WxCDobkkIQmuxJtQiiuC4fedehNTldEa0zcSfPnumghFTBAyBB9kA5lbetHlr9yo6HJ6729J1wOlMwFy94jjJsRAIQnft2dXFT0650hl7UjaA3zz5xuLIkaM9gAByuEFc9pMVAYmHuM4zpXyap/I3xyIGj8YiwKvXrnWLETisODwT+CHPqr1bN++EQC20GKe3+Fwh14vBIFAsrmXwXTh/Ph1ghSLN66UI/2uLG7dupD4a0aId5qtJiJuW58ByJ9YYLGBzCAXCtafZ4SSnT3+3+PnHP18cPXpksXP7jryLtZlOyb8VvCDsEkxwMgYHphjhEDhrAT3PQ/qvc5jSYtxlTuncEAIGBR8ICgEalOBpudKstUBqfT0I3EfSsIgwdYRpgRZLCl5cXVAUuFJxtf7VQrgEHnAwLjiHF4sXMBvtD3BlhgjfSsqWkzaNBTqDoFnkpIAyxSFY7WdJGIR1OeZ54HwIPPSCtlzeyeMSlAlvqXwlfjKZeYcf+HPHJCHHu9WXOCUaVMqgNUuf/4Db/miZkSrS6+cy5Pw5LUh7azks6V9ZFB77Cs3vdToieW0rMh6t07C4RhWEYPs67cyPJUwpoPCkJPnyN4TwWMNhWsGYoVv0E4O50PsjdELQLpW0sOeeFc77wSqFP0F/wjdY1af8IYBdKpcWbE2+Ekqr6bfCmvDSS5jeYJyTcSkPrtpHQbj7stqEUaA6Wu+ygtX96rfyh3coilh+o/vSX96BnQqoLpbsxDcc+jDKhz/6YLGDUv7wfoQHYfXCxT3rbN8mUCI8T3jVa/xsiZVq3HkWP+mQdwxeMX9wTrjB1bQpU9ngaj2JcziKKb6JF2tdpC3+jZmk806+zqGmf7XdRxF4i7zHZxlC8EdQGLPg0GeC8VgaDczooEI573Ul4Yivu9q1CXCov0xRju1IwX3yEuTy29ExynylQroWYPrAjg/5wBkW0t+E/LbtOxebo+i/6tOHUQQRJuGtj9A+Hm5djGkuO1LEGfNVWsrDI7SSp79zwZv1QWQC3E/cuSYv8Ns7d3CUDoIruFXvkEeUYArz/ZQRa3td4OiUzOCv4wMsi3pMNkeh5c1Da3Z3wO3D+6ZanSE+lCZlK1dZ6uD1U+fc/QGvA4ahaORhseb/+n/6Z7GEn3VlMNOZ9TMG0ljxG3IJAlgyTpja24b45J9N23t27S6D1SmHjxxZGbQsrG8jYCDmSOIR7ddfflWmpExWp4VUqaYalH3BhJKP9WOu5jocaXni+LHFuz94P8LtbhrxpG6RTdG8Pvr4Z4srIToIvBvlAJZogrctxIpQZcn5nBaNjeZvC5KOYxU4kYqwMZc7BaNvJx+OFXs0cGiLQWBQaAtYWLqffvZpiQYMly5drEasgzFjaSgvOhsOtJfCohzz5h999NHi008/rTBHsAIhre7Ny43298yRsBqCFO7o4cqNYAoxD5wuLacSTdKNcd2261RCxB1h0Mp4GGjY9ugJFBLwJUlgfDUMaByUoaBx5msGa+rRfv1kq4p+gsfWvSRotKGcfsg+8RVKucSDcyxWapUL45kSwFpTPgXJGcW0d25QLjRTCga6vFa5cp8p32VQ8zhgFtw2DoRHU4Q4QjewwGAgbowiYdA71KBHyyHuujrBNtxGhQm8eecS5PeOR0X7RqyxMRivoH79SnCJN3c9ygjDT3wXw0Xm9AQmcAfnhKCPYVjIiIGIMzAxsVknuNGgw1+4wQxkTD+lJ93aoYQRwsXvXxbC0hibVTITnSEXpSVCOP3+wLam0P2NW3fqCfK5QdtqlOUwDm3RJn0wv/KkXBhqP+cCn/onDoZyOOhrddAmYeJz0qr8hRMHS5j9Jb79mboFbdOWF2FZD0Uh75SlTGHQ/6CPpknaWqoaljT6G50Zf4TcYHLJSJHM3dkDr6UPf+2nP+mxuc+fhk6CQ+NPebOeGdQzLWHv1e0q44/gZr1O/IANrMYs/E4hPPOORUspP3Hixc08VreDVR7BzhH14BX6xnicQgRTl9Y4tQiP8GJl2Zb57bdnIlA315jB00cfpD9zgQsq6plQd8rH69envE0Zk/BWeEJDLoo5wUvIC/ib32hdOvKB99IJgxszhlt++qsH7KCf5EHXt0N7pisJny4cDD2YRwULPPKudhdG+owQAzO8Mub0v/iBI56igU/xLha0ttSbE5j0hXT4PnpTvjjvJu15VobfZBdAeR7hXnp4V1/LzDXHyji4aByq0m1LaW8N1vRPiqrhoh59BRfr1g/lCB0KDFE4cKl/woXPr/nbf/Ovn2Id2dxNWvdFmIFDMHqQfjJYOAX53331dZj948WBPXsWD+896OktGCohtikWn5XE3CHmD1nQPlJgThmR9Bi9dKytR9zHt4IoHYHx+Pg5ZI/DPzak4et6HJvFBq8mj73Je/YdGIyQtpSGff7ZF93e8/rrb3SltgVg3HD7DxzoPIS2IGKrlc3PEl62BO3dPdzMvtLE2jRve+XqlcW2KAcQ3U+V5f2evT4EsSN4uL348ssvFkeOHVm8+9577Yidu3e27lshHoPCXuotEdDgstrbqsNvvvu2CPe1p02bNy6279jZvc0WWiAwK79pWzsD09mkNZe1NfU7/NzKWf2A0LBGDHjMhYaxhLkTdL6daoCNTg7jyp/BjADsw0M4rCnz0AiqWn8Ipfsiw1hCHyUkwtipWTg0q6AuKzSQPBbDsewtEjN3jy4QFiLlORlCNcI9cMAvK53VR1PsfsTQDk1ZXQa905bARUvnbfEZN2sNwpLar+iQJUzx4IlxPXo8Thd79PhB6bEDIOVzRzsmzxdw7gSfThgj9NwpH/Yzw15pLLCMOd1gannBafFQDT+4wGwj3DvnmfYa3HOgwLC2tF4CXUzly8vVghUQVlvtXDtYFMqxXoJ8kM9gJfRYD9yGTvyCV8rTE5ZwGNMY7OgoylD6EgMmYMDOhnqU/lL1FMi6/t6DKFyB7fEjHpAphIdr8vuMCWMRPjFVuIU/cKOJdMMIbQ4Ba356zPvWog8Oqljkrt+1AR64wZFMT5xKdmVpG1q0OtyUljpMO1CKMSbMcQWfSaccocrY88HISsoJ6gKUdrrrH7RVgR/Fx/w7BlpvSC7N8NtHAygm8EZIqKsemAQCmNg/sHf34oN33+5YS61lqsozdvQrflSlJL9dL9zp41kfoXVrHMSy3gAOB2XysfwpUMYHBRBNE4g+O1laSF36wDGt2gknw8h4VHenw1XwK4U7kco7QuJexj3Pk3UayptCca2V4KnHyYGOICWA4Va/aR/YuYi1sfQUDZLCxuOyhgJJYU954AczZOtHI4f302FADAZrP+S3+nzCy9jZEf7Km8bDol5w4YXXr14fPCrlMdh2792bcRkLNe0ghO0dpshQEi3YZGFOIdg58cCNX5lqsTqb1bt565beS78ZE1W2So+Dlig6Y5udqS9jkLFg6i88M+/wBT2rv9zx/25vDczdGpm6MQcyDF0y/OzW8F4O6DE2+HhKmkk71l28WuOy/DplUyIscrSoF39YG2VJXb0il0yBBOhQKqUgQnj/7m2nnJwjs8ESrMUqdiLMdyUQ1hqhdP3K9bpzN67fFMG2p8yDxQGJLEsIJARZUIjr0OHDRSgEAUoZY1A8LPL2+aB2GOzZM+cqOGyPoa2sjdDgavaZP3verl6/lg6LchBYCNq6noyHYOT1kyerPHz59VddKk8zsu/04qXvMxCiIRosqV/nObPY4gIT7N/FSocMMP7whz9c7N61M3CcrbLhqDdzu5Be70Bg5wE4sN8nC2lxNmqPD17vDcH3mD+DPuXBoQVW8IiQWcjHTxxvPJg7f5EOgAfHuhF6l4JTbm3bkyw+WwdHwSs+NAUAhivoDwXBqTLdCV+JuW1GPWPwoxK/KU/VIsOkpNcP3MzcL92oHtiHhrccZPkb/TbogUJE4ejWNYIznNsgYAlTMiqQc1lIBgf9nXrc9evatcPKnbAh9s6valjgNHc9AyLGHIQ5B2u+Wn36vZZbiFbZPvpgQFhleTs0h3bQiMFguwWmo52s/jLOwDoHictv+NRP6JVQB1ItPT/6e2i80utj6Z4FntGO0T6HXRC6TZsybHmo1aP9FAkCadlOcMCv/GDljnaWsXJYzhg+pp1WJ0/wnGdwq9cCNf2YzO0bQoc68OSJ37E08/7R43HMKosY87gbGk1LW4aP3EczKi6Vl4qLX/05XejTGvJ7BknHfbR/XtDU7UaBR3qwmY7RNsqyO4tkeNFGGlfrXpbnOS3te7DMMNMIq2lnXuLgDB2geyE9U/yOPkQjo30CpTXd1/FGCL/z1pt1Lz5/ZlykzPwpS0AT6p/1luGvurx3F/o+uJOeQBl5x/ylMpXhnXQUGc8EIjwZKyOvRUkDX9pE2dYOjH1a6Mq120IaViX8Gpemgp4/5zHjul4XoyOGS/LLQ/A5JpL7N8iJQAzMYAlKeJjgXeBVGm0b6z70qT5L76RPBzzKJ8gIsfEhBlY0t+1Yg+HjPc8j2Qmxl4Lrm9dvxEgL3SsvZesTYxcvZR0z8PAdCsN0wzt/An/Udu31G/+8Gn5tzY6xLM478mP2A5z5XUt7+awvZxycTToQ3zEYPKDX0mfeiSstLePxEvnxw6mAKseFHtzla960y3t1C+rCY+WfeZQtXn+WNhKnHjzAGF/zL//7/8cp3wgl/Q/3a0RPKxS2bB4Hduh8zGVfLNFAsPji8y9T1UuLrdG6vomgfiWC0hyUrUx1YyCG3bvDwMc+Np3kgAvHEnLhzmPlbl6/WY2xCxsCiH25EMiyhBQdZqEUggM4ZuEQDog1mT8n0z/65OeLf/cf/v3i13/t1xbvffB+OnPXYt+Bgy0DkUAGQU2rtpfO3Oeb77zTIzBZVjS6y99fXHzyi0/rytEOZz7/r3/8J3UhQ67V0QYKvNh33CMt79wNkYzFSw66x1y5mwly7XYiGLhZMrQlRGcegVJTmMq4X6oSwyXBQ0CDTG8VP8NaDVEEJ8orAeTZSGmn5nKHXyuidTL8EQDoQR0uzAcu7WVGzISvYgTpbZFI4S0bTikXCM8JL6wIzMDeZvPgXC6EFMKrazaFG5TqUJZLnfqIa9AA1rYZtIEVlV+FQfvr3ukDxo7JDSEgzsVFT4OsxZ6y1+L+4M2lvgrnxLHIXaYcwMwTggbHHHrKWpYpKH9eI/8qppq/8vWkxTgan2xwrT40A9eYt7T6qV4A6ZIG/pVD6dG+JBh1jao1vc/FTcYT5qZ9Vi0/Sp68XM7VD7ceOAg6An22o4uO0jeYKW0dbOYijWGMEwuVx6Ed8lV5yVgrECljtH3c4W48D+FRmsnvGbRFULf4icM89dlb+DCO0OksZ570NfP8crmzPPAVX6vqmXWIM46lW33NIN1w86ObUW8i++6FO3YoUnp1fazMo4cOLk5GMfbBkmCptJ4fK2mVodz2sbgl3KthWn1fqWcp/BSmDG/Fa7f4qcyVB0QQ4WfGbi348NCCIV3SXI9Va54Y79uwaUv5r2kaXseNUYYxf2nBRXjiCbwAPC/wYQpI+9CFr5bBjSM6A9Fol3b7Sxn9GAwcFwfcpGONT7J07BF8hIf91Pfu3qmBRsg4sc1UDIGIh9hSKo4nRfvIDm23pdWYoTCAh+KpXca99qMbd7yzSgc8pq7iXf68mzRAKA9FPMpf2zFc2vAtjbt49cCPi6Uvr/fCvEvDyMArwDOD/No/6cA4n7Qwy1YeGMQZi9Z0uNAAeQBGhqm5dG0Bpz7TnuIhv41P6cor/8U//6enaCEq1kiRhKmtRbaJ2Gd79+6DxdUusHppsTcW6rYIOlYv5nQgAvY+BsBNmp7cvWdfOsZ50jdjlWyqS5hFaeEARBN+tC+WFE3o7r1xrJeO00idRrgSwH/xF3/R/DrKRL10jqMcHW/xyYPFG++81RO0DsZ6RRQsAY13hyAdyzKm9RCMrIidNp2njBs3b4RR3Ox3L+2PdMrWg3sPFmfPn63Q8WEJygE46yJMG2mcrKt2CnIOhsGFoWoDDVd7WeWYpHDyjTdqoWkPy9+ir21RBhA0VxPXOCGMqffot3Q+Jq2zadiTiEpo6Uh3/dT3S2IR4M88pXhXYsrg4dKWL/nqIg3sBDOhe+HiheJXOZioAYzAMBd1ELxT8yasKnpSX9jSIKz8lr4CKvknLPoYPFNTnPEYgd/yqBOFgifFFWZMYKYf6YYlndEwCHbZNu5ueGfNG9BcefqUBQKOMpLUIb+A6AVxAzej3yYsM+gDYcBCCPZxDLik504ceB7wzd8Ioe9TLyZlYRY3P2sdPDxA7gb1gIF1G5wFfrRsEZXN/ODkDeDqxwnhA+ToDAyutk/aAMdKKR7a5mF951+E8uNaET20obSUtuC0S7jhBRyaN9vqPnHTPlmG2dbVv+dzfpR+wDAZXJW5bmkbwmvef/kSphAWVsfPtgpwPC/1rH6mRCm/HxDRnuQfeZt1+TtpEh+9cPH6saOLo4cP9bhUQnj9+qGoy+euDcpTtrwY5ywTTal/wiXMtJSjAdPoX8r3qHvZhiV+uL3hxyE6pddlO6qQBib96JwCi1pr3S4XqLKAuX8xbvgWRzATen5TrtGFKQ5tBfO68Fj0R+AjIgI/Te4xi9JRogVpKdzoFrjuXhmfrrt3nag2ztKHAzyVYj5c+c/Lw32koZ6+ust9g35zP2ohrsp1ytE+i1WNVXwMvFZN4y9gKA/J5T7xpi6CVl6/1QfnnsUT6jMtPHg37+CAb8/Sq2Olv5a/x1fEhsKinBkvjwB/gjjvwQwn8njWp/qjikl+g0lQjqAcvwdtDAEPlgmf92t+9x/9g1MG/f273MEZTLGEsViVWzXcTnzF3tV7i0uxALds21kL88LlS7FIN1cYsxS5jmlpFy5eWvzHCBun1tgWZL/wpSuXFteuXu3+WnOM9uTaH0vYWnl9PdahQzbMFVrIdC+wsLK5gd88+WYIYk3nZp2sxbqxWAixmmPeEiRa4HPr5u0yrzYq2h83x+dfftE7oXwkVj4LmjV4OwKIoPzo449iUT2NwrF/cfTIsc5lWUzFrfLOO+8Gzq1tF8R//uWX/Qh/50E321O3dbEzyggLBEyI28C5eP58LVka0NUIWYTDQqv1n7rNfWzZunnxPJ2hE1jYDuewoCFDp4xbZ043KmEu6PAygVzt2MSBSweXcLhty64HwSzMmaX8e7HYx7Yn33PeM1y1IQZ4wQxeetn2pA3dQsaVr17BylyKiXmNzhN3URTLY2xNKo3lzkVlhM/5u+EOM+AHoafrvNWAZZq/zMhrWfbdgF1qF4bhotxhKjRxcChnMN5B5DwKGGDdzUkDR6uFwmsbrOx8IWCKm4Q5KHwphmCvWxMcXis6d3Pr3M51S+W3uVkMrEwu6V1VMpT3lKuYRfgwdH2nyoH4tcknDszaODwVKS8w+Z2SUsdw/d9PHm5nc+XWVJgPe+3Vse+SBq2/XfWURLgOATGYivlCljCh9iRw3bk3PmlnL3AqDM0EzmXbB+77c7QlF7y4vwijv9DaxJnwop9G8ATf4qWFd+OaRQ7/pdVV5Y66PYObEjsY30zjXjzl0i7lzb5a/dsFfzMPITzhlA6YM10VDu/Sl76eZD/+a7EcKXLofdbpjsG6yyf4PXEzy/NbkAe9w0IFXdsD3ehmCSNAEuAZL/CBFgJvrKEYMEsx1nekpFRLAX6SfPgbF7Pnnt2+hFE+c8Oj3MCWjDwvBFsXaqWsNLmLPGHEWgdKGwVfJehZ2/FV8M1+Q1tokwKNrsWb9ydgWLrao09dXPv45KXLl7sOwEI36R8/HDRaj1nGJIFT13r4Jtw6QQ796ruWk/e2muGjBLU0YCqvC0yUybq50254Eg9nhGD7e5l2dX+BQznuaFicS5r2TcqdaeyT9lsZ4F7pr6QTz1vrN1gF6fxuW5Z0L7gTwPLAl7IK8yr4vBNXOshdfGH5l//yvzsloXk1q2EtHGK1XbniKEYd9ErnQX0aa92GTRn4axe7Yhn6pKDFNRi3YyNvRmAr0LGHKtscQWVVMtcuF7V5ZBagrThcLZcvXU5Lg7SUz+omJAAur3TmbwmtnTt2rgBPg7pd1+r1DnQHTfzJn/5JvxlMoLJEjxw90nwE4PHjxxeHjxxufkoEwWOfs68e+Ug5Jr8jgna9D/9nXF2KAsHiv3nDhvQx4L2AbFuaLJ7hgiaguOmtgBO69SnlIygLg+Dt7PlzXT1orzA4dBrBPzvBwowLF30ibE2sBgw7nZh4GiU8GgjtqMAo+O0y2GuZpi7tSmTjpQcnHIJ7kGyskgiEps8FL9wz4xOT4yPZm7eMM6UNXPWKQ0QUMuWmKY1Xn88bYgievVOPASVMQp2DyDtXfo37fM47eQXPgmdXB1XCzO9eAMxfpj9GvqGNTkvbmbfu8rrDgTZ4huewp5WyZ/nSiStdtYoX9RFU0k2YtGd13grfZV7vtFm+qWAIne9LnDSEA3xN9xs8TPypi2DXx9xZcP7I3BrvQ616K56H8JZGvhVYc6WQxA3t2jGxdUVjyGHMmNe19Ped2/frEer8o/oCU9sdVCpLv8+2un45zHYL0gszHTimm9GlX1wj3aCPybzEuWY9Y1477ejbEVbXP/tjBe/LfKt/98qzNBa/WAeQyCUML+iLoBxC8uni/XffWRzYF6OhSt3AQ9sRHKoPboSZF3wDX6M97vNZenXJC78j/aAZdCdof9uwhKcejNw7HZFy/DaG5BE8i+fONE4p8E62sopYnSzLEcZeZJ4VvMQiJnXZJWIqiBVsHFPaCX3jwu9aw4EF3jo2UhdlTtAecKjHYixTR2B78jS0Vfoa/IXyTrGnFFA2lEto44G27IwxM4Qwb482PU+F2oV348PKI3ThZkyrDLf0pBf0JKDZUd4YgxM/YCQDpiImjXfgm8+li5QnreBd+yJBGaXHKB3uM6++9Hvmhc/5PNNNq1r9dWnnWdrZN8qRFv9RT3EIR0mzuixB/Jrf/8e/e4rWToPi8mXJYbhbI0RNoneOIZ1lv+vOCFIr6i5dvrq4k8pZguYv/ujf/VGFdld9BttD6xn7zFiwLFN7Y50Ag4khwK5EDgM1H30tQo8ruQtIAuiYQ315cejQYfTSctPqEot0zng+fuJE77/x136j7l51+WQhF4+vLbFWrW6+HqHqMHHHR/bwjhABBOzff7BfQnr6+GHd5uYQP/vs887NcUGzdMEgHrK5ft58463FiZNvtH0WZCE8biBlf/vNN4uvv/66c75nz55b/PyTn3fhFgHMpe6g+m6lSN20zb17go8dO0LQd0vEFkZZmc1lphOnkOGiRKBjRSrtddmBuRCC7yITuPLAwTMH4i+1P+kc2YkgBdsY9LXBjTiUaz7H3WrtHiuZQS2wEFnlNGwu2Lrh0z+8BXXxBJZ+QSdKREgzfZPn/PZ5QjixX9BVRhE4/NWVpB9T7oSPx6CWJtU9cWUOiQ87yv2FuxDc6kWTPVQlNMEVdTcKDFcua9LaBELL15/s9bOqXv9VMKUs9Wb4RveDx3F/+jj1pFvArd7JGJ5H8IOZkBySejDhHtcZ6KyCRcfiEtl7B1jegreWSNplTzqmhVYwGQoc659lJh12iJERZmMu7JXSF68PfIFfwMwmg4A778DLBe23ldG5tbwUUqv4RnBFsGNThLXXczpjuiJXC+ERRv97hodZ3+rgWd3erRwmE/O7njT4CY0WhwOgpp/Xi5XQw30/rXPhRZqRz33+FvqcOvNj5XplDYY4PBL6Wbta7lIoDlrLPXixSv6nH/5osWvH9nSplftgHP0mj/KlF/TJhMVdGvj3rN9mOkxY3jnGGBb9ypS/wNApHDCHnizKMtalLUx5dye8CU8yL4xpB4oKRnyMFYwerl+/0XrRz6bwJbSOjozHsbAsIeXV25LxCj713H9wb0V4gn+ZbKSTK/BZKV1aSr/5qMLz8BnwstQJ8bkKvLwlZdsyyGgBO168acvGtpewUjbPKWH0St7BG/4CRyzdCq/UVQGZd2iH8WUuVRphBcf4IVc2GAODsqZAVbc2go9nTnnKFrTTe2V475180qtjvhevXB2hzNnHs3zBb3hU1ux/QV3ycs/7rb3SThhm+tHPw+IVJ0yYwCMO317z27/1106p1ClTmPT5CCqHbVhejsnRwJzBzCKmbbto2C04WLca2LGMADgawcjH7lvEOqsffFi3vlavsiGBe3dzBLoVdlytFiIQRgBiyWoYi5E1DFhAmiPBzBGhuwGiAwnlHbGUzUlcjsVtr7JVgbdjLRO+3pt7cTfvaoEYd6yV19zcPt5//+7tCkJL6w8c3L84dPhohbDvsvIIcANxUbOCCS+oNNgh3orWzz/7LEL48uJHVlknH/epwJKf2qwBRQAX9sCtg3YF7jF4Y9ly5UdgmCenreuPefYzxiw9l5r2Y5olhuCrgy2DUZAWDvN/n5VNuNp/KoBjLH4YC+PgWLCNRF4LztxNFRgY8KZec1Hqml9ncUKYcmd/YKKe5UUDhTnXJLRJiIJ7XWWJn3ED2hehTCX1TctSW6V9GMFOg0anFsx5ptyASxqwDjw5fGR8eEC85/FuMCcrvGdc84UL9fcSj5TAMQiH0CoDyJ1mzxXtd+ELnHXzeZ9IZRUP+VM+Zoh20WEVv9QBZ+pSJmHvsmWJpUoJMc3jckzs+tCXerRP+1nK5vGVOQM4CWH03dWveS6DzmVL4OWrVxev2V6Rch4ucQQ2fYIJg4PwUv7sD2E+K7/tX/V+9W/lGYejTZSAUaYgr3rgxe+B05LSwN/yKkKXYXXZfZcw865+1+B3Lh8UIXBZteCAx9HO0a6WE/zKaXHSr3z4425Pep6+I4QVI408wqxLnN/uLnjXv6PsFzQ801mIJIB6vBvlUMDk4faGG8LHOOGREo+mXWjWhf7wncnQTbvhNWhdeQwV6QQKMQTacWHKg/Fi364+vX7zegUwAYv3VOmLYAsWq1QDtHO1icM10pBl+8Y4QasPH9lb/rRlGk8EyMOHzhCwcOx289jyCKanD5+Uz7X8tNO0SAVOyu/YSDvwC1+H0xblg49wtpgJDvGdyS/A7U75B5fg3ewHYcAzLG/lKQPscAcG40V7itek8dwxuuwD+KdIeJ79Ll5a+b2HW+88q3v09TiZDQ60WXr97J3f3gtgIdOUKx6tqF9/SlPlJPCv+a9///dOcS08YO0F0SxgjJJF/MWXX/UsZK7Va9HGNliZl4LWvLqm540iHoPg2LHj3QfblX1JZ36KoKK9O2LSgPehfdafwztYAqxfhJu2Lb47c2Z82D9WpAVcrBnl1D0XDSvFtnyEnWLD+GkROuF+BeT/9D/+T4s/+sM/6hyyA0Q0nJuSUFz3aqyPx09jhe/ofLO2OSACUbL+rl+70pOrEKK5bYvRIMsBB1xBVkGzoO1b1tHmQLjZz1/4PoLrZnFm//GRWO06m2vI4SO/8qu/snjr7bc7oHSOVdBffvnl4tNPPilTlo5F50tKFoY5xtEnHWno6u/+vXQ0IhkEsRwcYcrKm0G8DrXyXKcS5qsJxmp05SEoRA6HTg/TJxZF8EaIM/9kv/f+WO8Ii1sJI0MwHRzLOWFzxAgTs1EPpcLAs6DLoDKHCk6X+ueFEF3yJXkZAwHWx8Sv5Mk79egfDMtH2GnumKg2aCO8+FjH3r376rHw1S9EbjCDl3Ar401eAZzKwZwmPEJxFGVTXhYvPNpSRfWXxjMYCl/S0+LRdVqzWPtyBmqYmYVrOBqa058sguIrtI12rIZ1UIY6KGWY0fgSGELmOnX6G+abfk75vrM7voRj4Kb+9AFBa/rDnXIycatfuaCV02936w/CMP3JQ8VDYCxh7IQ7/GEC8lOwWS1D2dErg+nNvpo0M59fXOpVJYaH+TyIBfWCMWrnhM1l9S4FRvrkapn6z115LPMqXnlegrF8NiJf9P14N+NZXGG2xZPowLpUotDU8HzIMGiGsJVwQ8bCe2+/sdixbUvTGxsBof0MJ+5owm/BfeLC2MbEjV18wKUdYEEj6ukiwmW9ztnGpOFDXkJSoCwY2+gbPTqtSp3oFr/pWhd9laHR7UJpizPujVP8ktJLmBEWcG4fOOu/dKjqNFXZ5mk1zm6TkFLT2koEnvuBxRoHBlI//JA6rl+/mn4aU2Xtm9B2DzhKmrkQ9f79u6VzfOz78xcWe/fvC02vD23FGgxPlY/bxXiztZAhUS9m8GJ9DWOLx1V7rZVgbTNuKAKrhR9YWfnD6zcsT2XLB47Zt/BgjZH3NVDSX4QagagMZcGl9PJLN+tBo97hV97JI79LPu/xGrgZfGFMO0nrLo3fk3akVR5+DwYBvNKAzbv5PNNSIpSz5u/87d8+BQAIRzS2Mthg/Of/8T8mw/OuzmOxHojwZN05JlHG72PduhMc9pGOeafhMnCJQzg+mWWlHCFF8/rm6287x4wAfBYL40B8Gi2fxUMQBWDMDHFOaxLgBoGDDIKJxeVY4VahHj54qNqVldMQYPAWOSkTI5P3T/7kT4o8hMA6JLxZsFatvv3OO0WM83ZZfhaG+XxfiSI4cGIWBmLu2oEiAua/e8+unsCFkZnr8NUoREb4c4fa8qQ+zPnMmdNtpzOiHYvpqyXwZaGWRWoHD+wv0T201D+wI2ABuZVZZfCWeMrMQDPD8xKQ+Xxt7yKv4Eln6x8LCwjqSbgYB1y336I8GHSuiWsCVj4WPTjgVfpUXDgwU3CszOdgRIkX5JtuPGnAIW6+Xx3A5/JuEr/AvaRM8CqfYJcGo/MMVni0tmBj8EtJET/rRDvj+QUTbT0pb9Yl3Yyn1JRWgl/5MFLe5+Haky8YnvcIOAod2BxawHquwMifsoSxkHGUrzyftzQIeRzM/aMF0xvi4BtjxECJlrqUky9Fpw4Xt+MY7JjvpAtt8A5urXWAI4KdBYxeuRgtiHQCHpUBHPmveQTlYIBgRD/u85ph/p53eV0EqvLUjd4oB7Pt4Bq4H21vvWnXuI8ypHVfXd/MP/POMNP8cr7S37JvEzXSLtN7/OXyjR3aO0v4xz/8wWJb+iQd1ykgwly92iMfviPf6jYJ4iZzR9dwKBCk8gj6NIUt6x9jA19R/lSirUoWLw/8GUcYt/UuxWnKVzY6004Nm3jxvgsFl20D4/AEDP6AjigcTg60ddB0mDLAyyKljCmPolCBlPhuXUtkimg6IV1cz4o4X0nS7lu3xnfgwV4LN4l4SIv4lFfelfb4ZC048QsKhTbb9mnKDyzGt/AavGX8WNTKkwNngrtLPnWt9rCMdo7x5Zr9Bm7tka44ybspbNv2ZdpZvjBxCkZx+sNdnHczvzGrP/xWtv4XpBPE63dweCeNdy5lKkucu0ucdPiYNpYG/st//HunYNLHGGjNgLLidfPmbYvf+K2/3hOofO2GJXg7nXAr2j3Nyxd45MOYLEDi3iSkWJMID7FYeSZwaWNy19KhFkRxDRO2LF1zXxZ4WSXttCBMDAG7HM7xxRdfpjNiGcdKPn/hYmHsirnkOXr8aF1LTknB0My/OuSAxshCsCiMcDJHTAj7/CGkYYS+22rrkbbZW0oZeHW5EvXTX/yieVn6mBqEOejcvGcSVGBt3zEGzaNYOc67vh5L/hvzwl9+Uev262+/qdVcwizxPo1w3rM4FIWBZrt5gznx9cHVvSo9gymk44NbnSXoyJDgkghoYhlAKadEvnyPFtyl0dngDSn1Duf9+hMiDX4NQoOOi7MDEPHnz90nCtXBpWUfNE3a6vbp+ocvh6+ro1eAQUxgAa8y4LZzjPnz3iBi2Y3P2I0L01BP77lo3/JPYcf91Xvy9gCQ0CNlyjYTFoS+xbTMF6lTmc+Cgw4t+FjWa06UEoktg9deaoMMAwE3TZySiJY6Hx38t11hDNZBOGFsnMAVxhtc2DVgfmzsHjCYo3Rw6yWM1eJLBhEcK88YwfjAx8vAusVw+pWtlIDuMeB5YliGUedunbU8LLnUAi9LuAfrSJrgx0DWRvA+fzL6h/cJ92xZSXw9Y44lrt7iJbhSlgBvc3WuIH7S3GRSvxwnWtzMg64x54C6Eu/ye5QxxrBnQdyknVmH8kfZgXpZ38w/0wgzj/fFca4Zn9r7OwnGPY8zr7Kkqas6fdc54R//sDwjiKtAJIQFOJV20nPrzNX+zLMLzpU9GXTxmPtkthg+flhYgjoGiPFdxSmApXWtSznSyCNqCBDu23HWOKS271I2JVGcFqm701mpQ8xUHEPcvYMVuvFbCuKuGAPIqIoqvKb9oMiAWlgsuyZwPbhv0VB4HyGe+u7djfUeOnJeAFqbAvjmtetd3zAVVPVZu4DOW3dwYXxS3imy6A5dajtreQp4vJp8SOFVMHk666EKZE4fY8T07ICUoS9mX9YzlgufYyVPOlSuOO9mWngT1/5Zvpt0KExaax54TDp5V18zj7ZOupjjbtJ5Ldn0W93pgdcYxC/riVNd0uABPGGdEgiOxZMx+sphKnpkzT/+R797CiIgjBCEmDVBBMFkRfRG1m/oysedHU2GmavEPleLteZqXsgAmMGpARoPGSzBgYg11czsvUVsX371VQCLQA3DI+R0jAbOfWRTU7Dy+EoEPGL44qsvqxQok/ZEmN2O8nDm7Om61zZmcNmfqA2s7esRov/23/ybtu3NN95YXIu1+md/+qcl6KNHjnYhEkuPVbgxQtH8A9jBrWzt4SJniROQ9hVfPB+FI+VYxMAd/e03XxXO/Xv3tYO5uJR58fvvF38R4W/RljIJfEqKDrba8fS33y0++ujjnpd95fKlWkz7Uoal/8MqHxpYWEHLlQ8xEEplFDo4aRG+56bNe4HlDybCjrtcO8bzYGCzb/SJvvAbMfCEwPPEgTx+K39q9txRhFgFTcrVT2BDoC6hZSev9w79mIQ9rzK43Js2griDFwG3nmFRWySoLmWhLcJ6woFpuToXuhyQ4Gw7c5/li9d+uBwn/YyytJ+wxyChrHmDZ/kwHorOs6R3d0yoL0b1LO4IZQxLPZQBrmLHXjZP8ioHXOoV2tbAPHFv3GBc1k1YM8HqNYgN3OlB0CfKohROHME7q0H7ua+n8iP9sMgHM7Mgrf0UJm5Rlm8FW9sgdBXsEkfuhDCYwN5ycgnqdP1ynHJnu/TzVGZwFeV5J/2L/C/q8jxw+6Lff7l8YfXzjNNOYeLQJczy1COgX9mTs8+C8uQnFHj6HFzxKz/50fBePXsSYTP4lKAssApzLDUu9c66lefuvbheySO+ClXu8pQG8mzuFO0ZjyhMP3JLw5u0sz+UIwxYRxspU8qZ4wvjll4Zjrb1m7AaCvKYbxRYwgNnL7bMCD7XN9ujfC5g+/FsYRNvble87XW8c8bGkyes/kE/1lIwdDruUrdxZMpvKJsRmvkTpmepHpmUS9ALhTd57RywuNL4sxtEOuld3ruK6zSHBxb88novaKdnd+0U7/dsv+D9bPcvv4PveS/uU1fxsaxHWviY+eYanHmpUzp5jQNGKxjqBVkG75ShXPFooGnT7+7i4E88T9qa9z/4walPPv20CzloLw703h4h8sXXXy8uXLq8ePOttyN413dO+P7D8bkmZ9CynGxrsogLcG+8cbIFW7T1PO30sXjbgZwRbWuLs6XXbWCNjUEELRcufr84duxE58R8iMGcLUuXoHf58os0Fk2dXK5KtnBoXYiBG8y2pA2p0/m0mNDtMG6W+L4D+ztnePjokcU777yzcDjHwQOH62L2jeDXI5C1Q9kE3v6D+2EuceZuhrV19OjRCvuTJ1/vmc+I0lFtr+f5nXffiSW/ux1nPv3w4YNd+a1VXOPmvWmfDjJRv2Mwu6grnXr29LkwsIeLI4eOBNY9i6+iWDhS81hgtd2rJ1AtiQhe4an35BVfjXb5Wxus5q7Vm8E7lKkM5AyYjI2m0afeWyiR23JwYFUIMJbyllgFKfPc2bOLP/vzP4tCcC2w7q7ng0CwQC/VldDARBjIbbX4sNheMFfEZ1U8/NX6lT+EKK94SsFgmgYAppK2JK95VHsYESTd1EA1ZWCwWv3N1aYtrWc52KtNpuy8yEMGXOAQCDZWuFrUa/+14LASCp3V4vDGCwFeW+468JdKBUs6FdXqdTpXa0ucfbkYHveYcl8NLbpTJOFVtgDVdrk8d6VwyoBvMOkXFjz3HFojNOFw5MPUw3zSHvXoSwOe69rANabgX9nyTMHPi8KF2X2W+iTFUZZvZCw5tlKdEeftSzjURuVwB7JeeKxmUJ5LKC5y5VfbIs+kSTBhIMrTtpEODgbjEq8t0ntWpra0//I8ysYk5Rt5Zn0z/Uzrrp8n/c2yBPUkSUMhhff8zaA86QlhFuqWzesXH/7wgwrhvKnwUrZyhNJBnt0nTKuZrvr9Hu0bSof94RQjcPR9Lvnd4Uh5PGfovMJXXyRfdzUEaHkp7gwAiqc5UoK3p+elUAIOLMaS/noWC360aQhTSq4pJ19gUwcrUTy+2Hl/axeigOCN2mI1OVroOOEyEYIbFqty8TlCgkJOQR94MJ8+DuiwELQwWxvCwg3sYKRECz5Vqh71KQ8fhCcroMcipyjsUQgoEPCCL2mX/h1UFDpMnWgeMXfBYZ61pbwifJ+AnkqrdJMeZp/MPhJG34x2zjhwzTjjze+Zx+/5DkzIab5Tjz70Xl19n/rIPTiftFK+kDo8r3jeEjfpar4XX6v+7/z93zl1MALB8ZP37mdgRcBu3rZ18Thj0aHhPqDgA+EOj4ectWvHnGMZfjrXymUdRmCJ78k/6RCDVWfSArkPe8bvrTsB2gkrY3sJgWlhgEAA0bQgVX4u448//rjzq1ZK09ysbt5/6GDnBGn/3L7nzp6PBbxx8fqJE+Pc6ZS3werHwHo3RKRu8SyYzbGywWPuDbIoBGfPnVl89LOPU9/4KhLLFXJosdzLnrlhvHPaF+vfMwXj5i2rXse3RVnw6nyQtmkDeLnjvdMe7nqucUxTew7EMjbfQhD5JKTzqw1OZw0bhDoKDklTHYa4xCFK8eIE5NLBn/aI1/FNG6IXr0/ETcKRzm/BYPTOVgYWtnyzH6QT5sCAV/1p3kk5BAw8WVnu2TsX5qv8SYQuv1UJvnkNGAYTVi8hqBxMauQbC20IS7iXvu1OttkWWnZ+NR038qwL/rmyBYNQ/IXz5zol8cXnn7e8nVGsHOJijYOBqF7MCP4fpE3PQ9uvRFAY9KO+CIIwO0pNmaxBl7q4meBKG4TZ7jY4YeLbJY3npmGBLt+BpwqP9ieN/OhVoCSK6/alZV7t0y73e1FeweHsXjCxoHmXbvJqhE4J5mI6dDPhVA/6EFYLLbCsDq031/ztPaYCpgm3PlSuMPOPfKNt4J04+eX3I/zlOmeemRas6nEXXxrIXZ3inz0FlzKXMPpLxITbb0ocy2vf3t3dJ0wIB51lgLMe94l/9wmve8tdltm+TVA3/HM589iYajDWulI4aex9lV4cWB1ni6eAyjiZh4R4hz/gp7xQpuhGvrEqeArh9l0E2ISjh+dQHFMe2rQ2Bv/wDh27w9Mo00cTTB0EF6GHpgltc2v7lOYon8dofO4Svu7eGd8M2Llze9/Xnb/sB/S/aWP4asafdT1VHAO/YIxY+MU4ADMhjOfCS70G+idwcXkr1+6A9PZK/068+z1x7DecgVv/FxdpOzik915+6du2hFmGdolrniVOXII4ONFOcYVH3y1pTN8l90q94vyedRQXSaNefQXPfuOfeDXcD2XmQfMM/jhozDtl8oit+Z3f/b1TGBvL8vCxY/wZiy+++irI3RJLMs9BFiG8Zcu2xZE8W6XsZJ87t8bXPSxu2BvitqCpCMyfSXjbYSAfEjUO0m6zbu7erlbP3Utb9B7QPmfFzQso5QDy9ddf70pjC5kwGsdq+hiDPKxi3+HV6MOHD3WVIRfw1xGcFpOB47Mw3DSgWp/9eLQxc993wmQdxykPofMf/tc/7rc4XWdOn60V6BhJg8ZnxQwyHaauL2O5/sEf/NvFH/7RH1aoWvHNGmLBWuiF2VuE4+P+V5aLpbin9+7dH3zE0g3idYLjCr/55uvOp4dOFntirXOLs8B0DpzpMPuE/Z5hzgmLcyFuxGHRhHLnAiueBBYTS4WypAiWqPhhqQ5CIuysbjUV4dQyUwFGNs3bb7Shn9KDdb2w4mnrfld4hZna4zgE+lIABh6wI8QM76YBm6u04HcYByZY5lFCLzgZPWMw0I59UQYNUUrgXzxcm5vnhjZIAkTfuY/fox4WLRimO80hKgaKBYMnorD5ulY17li4xSXLEu7TLxXCwfP65BXf4yfT93VB5+43C7eDMtXKP0NhTDy6wxy5rIdVOH7XMg6e9E0tEhZ8xsa04FPiWKCVNC0vN4zNalblwq92sFg6bZH+QNf6y9oKyrIPnli7QYnmtTLeVvcB+Od5450Ptyd6VNcw07mEMqukRcuTYYkbZS2ZeoK2s3BHuwZDm/iYv/s1Hkhbps///T2DuBE/6p1Ma5az+l3jLQhIWIKQHy/yv4A/bUk9R48cWrxx4viKEJ7WlaBs6cE577NOz+qDN/ECuHgEnIkPL5QmTNaCU+OXkSCfd/rsyuXL5SdgqbAO31SW33gdpQq4natNXUN4p179lvq6bz3wVIAF+K5sR0N575kwrZcs71m+vtl79szZnltgnFLGfMzB9ERpMf0EZvPihBnBay0QugMbutTmdRnDDuEgTLTHmFUP+q2Xc30MsrRvKgDkiPbywMCRg2fwbL8JXOMJjOoZwim0lb4Bg/yTVpSBBzBaCPjVJ1u5q481jTfJM/tEmP3vri3zt3KNHWV7bn8GHvgX5AeDOqTFd+B+xslTnpPgGX7w37Y7bZEfz5t0O4WvMNsEVm2Vf5QfXvaDH354imW6x3xkCIiQIt0J3Vth7Dqr1mQYrUMvEBJgDHpzqhBha5BJae/sZ1QhxuyOMFUMIAS5b9/eAnbh3Pk2nsAAEIuDgJoWoIYQwASB7Rs0w2fJhxF2v3IYzLVrN8bCqsCtDYSNFdMQb67DQiiT5hrryx0IaWcsTla7burEeMq0AMne4YPmbPNnb+fBg4cimDalnkf9hrA2/NF/+PeLf/Wv/lW3LJkPefPkG7XUzkfw+opTFx0ELntptXv3nj11TbPgtwWfcEagW0nd4yhTJveSgbcthGo+hWWF+ILiEoxVr+p26UQ4aidjpLlWE8YkZHgW5Jnv9IW6zCFmBLQsWw5sbRqHkSwtjpStDCtutV1dtHEwKWNu0+Au5gLDcKWXbhKfcvzGIM0ZCeAEj75VjgaOesLAlladk3kIwskAMCF0gyZc8tf6zEUpkD8/W7bL83Rdawc4piXMLUc57HxslK8yuzAjSkbhD5i8DNy8FCRzYBQTHyLH8CTAWFmayjce4F/72i/LeFfhwxSXvwX3eUkLXu8dkwln0osnoIuj0HLxlHZqe+sKjPKPvhufP+QG9K4LGlPOw9A9QWxltMNLxj5QbQSFX5STwJkIB5SUhrDBvJo4dAnjPvoWLENYjHk612jzELiznXAK7/KubvN8P5UBYdTXn38prIajOMqzS/DsElrmsl1928JepJXfbwonVn/s8OHF8VwbIzheSVLzoCMd+EedTZ+2TXjd1acPjCXP0kljLFvPYNxpN8OAct/8SxgoSvBBeRbMt+INaHtaT7Ns6wOsPdEnypFPAylo2jXoZii4A/+hpQioLmRKmuJrOS4sKv3kk08KLy8dPlllNnAO/FlYGQUu5RCs9VBG2GbQVjEDX9vYA3yGVcoIAjsaeBCrmRfAmCAo4UCwhkZ6U4/qME566IZ2LPsiP3r1eZlPuaNNY9U9nuQ3ns4QYVx4b2wI3nmmgIqb/VQcLGlkttM7acCtbNfsQ/x29hEY2ldJDzaySdumEeDyXn7l+c6BOGnBQ04q01HBqbbeRVNqphZMx65eR7MyjlLemvc//Okpc7LcVwp3LCPNm3UEsVar0bafPApy7j0oU+KWNSARgTSYAasQUW1cv6F5zkULM7dnK45jLTsJH4T6QIL5BHlc5kMIp6uXLpdQ79y6vfjm668X27l+uUZjHapn7WsbOs918+bdaF/MfYL1zmJLOicst3A4qYo7ZwiVtd2CA7Fc24QNpG7kRgl83M8E+/bdOxfHXz+xsj92+9YdnRMdViMCWbN4/Y2TtWzB4ZzpX/nJTxfHjhztIGTNciW9Hmv9jTfeyPvDVRBY03t2741Av9FvH5vvoaR8++3Xi6+//irwro0lfzj4TFti2Tm8Q2cyWwgGcyWsnw3BlQjzIA4iMReZnqy7izYJzmYLMSEMnYxQnCVtIInP//0tjoX35EmEtPgQEAawYWPKtfI5+R/et/1ruMOUk6IXj2ItY/KI0wcvUsViz660b8+uarcEAeFJKyckSRaDfTAix7u90DTB8Eo4oBPAHj82r4iBDpchnHSRiTLStrCT7lufX4YJwFEAbvarVeama7UHVvUqh0v6WdLCFRjh07v8KrOxIplgRe+NTxw8VmAH3rKwZGQ9stgsxMKKsU/QOJNZoKSaT7c62iCcg1ZHGIxdjBV8UwbLc1LHZGzDzT6Ej9/DsoGXlztojQWuOlYsL4Zpos7n+x3cGDOUYe0xLu3P5PpbsXgDN0/V5avX0jbtDiNPZepzgcEdziuAC/MoX9tdQtuTQIgPRkUhdOIQ62IIneRoeu0feGMFjDYqE24oUS1HG/Os5nmVJhOnrolD91meMe39hEnwez6P9CzOZX+jb2VLk3y1ztJzrwb36ZTF22+8vjhx5HDH26uBh4KmZ18mkfPPqXZllIFL89Hyajj0rTCEGe8hxT/15wFNrMOUk79jMwXgh93ylrJ9OtFBObUkU5Z+pEjpW3RtNT+BZJ7WmeE+NkNRH/AMBbvKVnAMNusGHKgzVyybm4U3+3Jh1+poFuqGwESRd/oWuHkuXegzXdk8rFUWoTKNQZ48878OWLILRnm79+5Z7NqzOzA97EEgcM1wI8DgxYU+bc0Eb/lO2l2+D28p3wE7ZIB0KnefCxt1ABrRTjDBPSsTDzalB2e2phK6BhWFpXCnbDDoJ/Q36XaFzvM86UraSVvm5I1PvBFcZB7PCF4wrghobUodSkRPcIqu9cPwLmR8o62UB+72uXEbecBYohwxzHZE8SfXKFpc+OSTMvFHedb8p7/5W6doGQYLS3EiQqOlfDXCzjwCYdFOTocKGD4hBBDaLauT9ajxkDI1GZUoCwCkP6Foe9Ik6mpTEZwIloXlAk87P/VbcFItKUji3sUELAjYuGFzrJqti0cOlUhZ++tK3b64HyFP2BG4FAodbE+wtpmLpbmDD+wGjY6wcpAlXrdK/sxV24N6JkLdXjjMhtXssIX9gV3Z92/f6ZnVDh75K7/2a4uTJ99Mx4zjFbVtaqLmIC0IApP5c8LG8ZqDAJ4tDsVK7qEB+YMjwmASou0DtHXlIdhBtJj5GNglt/yHqMTJo18Eg0w8nOuDSNgSVcixaV3whgFpj1PMWsaSefpwAGY7Vz9ixjRSc6Y0vn1RXjABC7t8YL2HRWBqJcgIMUJiiQsLPDoQ1Z3BSwCzINAKeAg0sIBzuuMJJLAjXu6oLu9PenEGKO2aZl4hnLzlRELKmHioJyF0mJfFt0G6IgwgMGEyXbgSoEr5nXONgtFVynk3Py0ona8SgUUd6nIpU9nzah0J3gkvyh/CznvXzAtG5dU9l7guuEvd6NVzcRPYxqrVpEuenvKV8aDlPYwjuODKti7j+s0x7YMml5hpMK84tBSxQwALo/yREnyzDehbP1LKBXHer26Hu0uYcYoCp3T/W2nm74kf6QaNDIFdWk8a7+c14RPmb1vXWlTrRE1QYsSmnj4FN/o3+d84cXRx5MDBxWsW+3UcLdu7JIdurQmfAS/kqX9aaH6jHwGvNC0i3qJQcL+ScUqJl25azE2Xu3SE72yXOzp28dS1n0OfPHToDN6mQFFe4cl9NT5tYeOltPBQK5ShPPUNZegFbdmVwbKe+3z1JxgcEITGnzxz5KSxmHYkHs+0LQ+PJEzhYOYzbWhcEeg8KVvChymNxob48tDUqXx3Ql1Z+AMYefvgh9cJnF3omTbB++zztjt54VMZ4jrmVoVR9vD8gW3W6Xm8H7SjTOWtxo106eDmme/JsZFvxLlLq73KB7v2d3tY6vBeO4xBv9WqfHeGBAGsHPVS0OS/awppqZQqY8K/5r/4+79zyspdDE1hhJXOImxZjxcvfN9nnQMoQWYXpH8Zq9Uq4FfXra2GVJddgIbc/QcPVKNjttOmaWkYOUC4bLvnLR1Oo7S4ilZ04sSxxb79eyto2/lh2D07NUyjDIH2vylCI+XevhkLe/1rPTXFIi4LqSB065ZtK6uXv/32uyDvUZUEwuEP/uAPKgz7MfZobZbk90sg0UwR1ksZtwZP3ePR2s6cO1tGbi/w6dOnFzejJBBa+yKMte1X/8qv9LhM505zSYMPwj+L9fvVV193AZC5bR0Gx1u3bimMYPdVKcKHEIZfaSygaGfrUJ2dXnV3icuPdq6rrr3k7/wTws07ZZco8k67zfMoDz/Sfl9GksYlPfz2Ocx8ENFLi3VJZ+EHlqaP4cEgU26Gf4Vw91omqLt1hiE0dHAN92he1APgTrPEMIeQfVwNsYM9RNr2jdzdKwgOx6E6/MTWOGIGLXD3aTcNGU2JezpXeIY+lGM4gMd8F1cWfKJblv1wnQ5mnuFaXLqN9odh5YFAbjsDhzlWFqq8LI1ut/Ce0hB8yEeha/5futCAwat/BGUK4gSwzqBNAGn61Kf9pjWUUwAT/Dagx1erIjCSp+/DFODD5cP+rGcrU+2rT6XtN+2kvI22DVpaCc/Hs0u9yhz0M5678jr04/Om4NTumW4yvXkf8I626luwDiX9RX1+r36Gpxn89u6X65nlCjPvjJ9F5Vfv0w3siVhhDXfvfX6//ebJxcH94QMp33gLqgsrOn9R76A/ucHQsvJO3xQfwQUeSUnzvqdOJR8FffJEd3SxGk/GVOlqCbBylCkfBT0JA9uBronpGoTQrPz4sHzgnWXVW8RizrOT7Mbxv2mDtqR491kPmrEmhfKP9rtdi/KWVnNH48nmjQWKhVzy4IvqZiThi+DVtvK3jC1eJWOsntK8U2fxlgKkN+bwSV8DYziBVTu42+Fzbkmk8MpXqzLvJz8RN+WNdAR9F6WGrlpPArz7Dd5Z/gyeZ5xLGmn1jTCMgNB50miztSks4klH2iQ9vONlFvG2zLSl+dIGd3JNn3iW3vv2Q+7FY3A4acsZAfDt2fiFp9Lc7//T/+YUjQfREAKuzsPmJQvSKjh7XDexlsJ8aWsA1EGe7du18vduLFcWpIK5MViCkEjgEWoQqVNchLq9st9fvrh4GOFHYM46aRDKN3eHaBBTj74M8s+cOVutyj45rkdzfOfPhVFfuFhBCSnKZkn7+MP1G9dWOgnc6v7oo4/aET5d6JjGV8NcnSFtO4pBEVFTWJWlfaxHn4Tjdr4eS9x3hsV3C0vK2bZ9WxUKcyHajmkr3+CEjy2BkUYHv+D49NNPilfbkhDA98GVxUPOtJZ/kMALhhT+0c73DD5EKLQjl53vHcbiGa4NFnm03WATx/DRftusJkMpvutyT3kZvQjd3KkyMTPlYsJ1nwQOH3WAd2Vj6KxVW9HUy50tHyJWLs12wrN+g1XrEf60Rnwt5ZqiMDcOls7bh+7Qi49YYDKUIjQGZxX6UWB8kAHxwi/tcliJL5ixPjNo3GeAz/ZL4pTVxSdJ38GV/MVtcEHDzRBKIQOvdYWFNtTjWL6X+6GKgJ60becSP3A9+2LWK957VwFLKE6XtCjesyCPi0WK7mWR3xqLkW68l9f7zuPleQphA177wpIGMw5zvhXGeePWneE1SZ+BYSoXqp11C9yf4mfwW/8JYB3bsoa7ULx2tl0JfitrdX7vwPqCxobSN4P0LnHzms+zrFmHa8D8AofztzDyLB+WP2ZNffI+t+j26euXFu++/WaU5911R9cLlLvyCZ9ZL3qa7RWnHejSffU1a7J9snhZ4sY7dx49/eJ3L/UEH12UFLj8Fg/HeKU4i1lnULp36GuWIUwc1C2auGTL72GNgcO7WY/fYACTd9LgQ54nHu/HAEJT44twz7tQa80rKT9peKzIA+03jlfn7UE0oc0qaeaEM1akxU+kVxe+Bz7pPbc/87v0nbK0zdgXTwjLZ3xNvIsX0P30UKDx1e+EOd7UM+uawTtthxO/vStdR4lSn35Z/X7dq+vKB/A8cdO7oX8F1c70rrqjl6EwLH/DHziVo5/s0NHemYBB0famzjW/+dv/+1MKkwDTm8KY9uTauGFTNTWFeudwCUKb9SywagG6fsM4c9TFQhEHeQOB4xBvwCBaTNRvg2Db5i2du7167XIE8da6fZn4Tkx68OhBLKGLsRRT3vqxNcp+XC6CC+cvdNuTk63Wr49VFlzoUItTfNCBYHTqjNXAthVBj3kXlsKJ1092L7TO4Oa0WMJ8NGRv3bSlQpxQwOC2bN00BGnaVAGX9nAvf/rzT9p21pZFD/LohG1bdwSxz2oV05itFnQe9thjF2JJu7igfWKRgP93f/iHYRAvd/EWAhlzmAkGQATXGGgvmNUUjivPwbdgvhgDsaXKoJZPH8zVwWFljas09rwkPl85KR4ikMyLUHYQaF1dIRyWlDpeeknfOgRluJa9h8sqSinLMXsDn2ORiWZwV3H7ZWhUMySE86OLuihnVrOn4AjZLVUQUKjU4gw6n8vcmnfm6O1f976uxhRebTO/wTHwI1sYaZgtvLjApc1tdxKgcYdwYB7a7nLOckBq2fIrJ6DW85LCK8gMSmng135hd/szzen5Mo5gQLnUi9bhSJh9J8BjcbeES9oZz2thfKEdadCNAA+CMowlfaAeaBKn35T1yIKs4PdR4Lt593Zo765OrhBu7UucLBu7AhchPOFwhxPlgQm+upUq8fDs3t/KzSW4K2e+W8m3bCec/v8L8gkTVyt9soRtljnD/O3+Ik2j2r7Gzcdeo4whhF9e/ODddxa7d2zvM7zhPy0rf+oFL+sOPODWFn0pDdpW/mxvoO97/aM/0C0DwrSN9vOaCfiC4L1yW0bwSwk0PtVLUDJy8Bg0oA6WszHNC1V6DbzJvDL+9VuVy/Cv0mVAIsgqrHK3psFY5F1kjW3ZND4KwcK9fv1aDSVWcZWRtE/9FlqiD6fJcd/3k5yB/cnj0F3oCiwWNeL9c7oILNqsneAG38QlvMGnu0taPEZavJoXgKyARwwD3xDcxSnDNWVHywgMbWx+i5tpZh0vxtXoe/jW7uIsZeorcRSX0lvSw2+n6lKu6T/Kh+/rwzkPg3HnnbUpxgMFRBXGor4En/zggM/CkfvkB+rHQwQeXjCaThOa9lf/6v/ulIlvCFUZixQSLLTiDjTPili4FcUpEPCs37quE89S4YJEQAQ5LVDhynUHjHzKJcgIMYRgQZPv6SIuBIShEfjK5UakLQ2NP1pfiGpu8na6lEY6bKMDIMgibHqyVeoxF8xyAgtFArGan9Ue250coAFGB2XgETRBi5x0koVjkIkoBfOdAvy4HLlp77IFZ2+89WaX6f/is8+KA8i9eWNsZ1KWVdSEq8M6zIuK+8F77xYeWxtY9adjFVsZbSV4Q3AhHdagbX7PwV/izqDzux2+JDjvEQEvAPwhCsTtMtDUB29NF61fOfJhFo6nhKdnj5aDJX+j7AxidaZf9Vs/U1hiGy4dTGwMjgFXim5+Gp73g9DHHFNP+El73B2aYZrjxo1rZYIbo/ToK9av8gwf+Sh9yrXQjxYJpoYk8LtssHgZAmMOMkpE8+fyfoaRNgMj+FNucZlnHgDylrAtXhKHkYQaWlet5NCfthlwwXjLQgvoHe3oB33lPsOsm3ttBnGumV6ZE1ZjwfhTqTRzbm240Mce6fF+MDnMQIAvC7Du5Z04wvhGaOv+/YdVSFPJwFX/FwYMK7AsPR8ziINHdbngonhKDwrSgt8lrWf3GcAJNwI4QTjLn/dZh/v83b7pWB5CzqWOmU5YDeeLMN6tQJA00tUdm3x+E7qOZfzgB+8tdtguk2fK7poIm2aJsjXHmrlLAV60RZh9JM1Mh0LABS8zDuwW8hhX+Mvked5h9E0PniX+vJNHOmngzRj2DG+CsSnMuqdFRgiPZ3VrvbnocaRrhXPqUZ+pPu0g0PFo9RHA9syDk/VtnQBPlYWSdkWAYxpdd+4OfsazJ543Sp7SRmB24fNgFodu8R2CdrRpeETk1RY8hTyZ7XGJd3ysMuAZXsA+x6nfky4Ev41X6eFzpnF5dicg5zu4hgPP8gza1SdJG34m/aRbZXO3U4rBhvJ5g+RtmljiypROu6QBs9/STCNqKvqMC2lvhu9JN/mjfpz51/zNv/1fnPKD2YwAADQrgFTfhEXirFHIdv6yuxXHPXzi0f0emiEPZkrIunQCYapsQR4Eosxa1mm854P7D1ZLsBDlD2MV4n1W8p18/USBxiC//PyLxfcXL3TZu3nNL7/4YnEjQvz1pGEtGTiffvKLKAr3u3eY0AM/BqZdBsTFCGxIARdr8fq1m9VKuBstH+dS+eabbxcXzp5rZ7j+v4T959NnR5Yf+N1CVQHlvXcACoWqQsGjG+2myXGc4QypIUXukBIpww1tiCEppPd6IUXU38EIbUiKVWyEgrHicmlWnBlOc3raTgNomIZHWZT33gKl7+fk7zzPA0zvKp+6dX/3ZubJkydPHpPuMhZ++fZbpcAxbp3GtXVLNYY54RdeerGE9kcffjgdP/F5zQGz7vYEB43lCybP7nt2OnDgQHC7Wcr74P79Vf/raRQetuM09+zeNW2IsYPGSx8fnjlrr9ujGjfluCsPE3kW/BYYLNJ7j9Y8bwEzqjclLL/Oa37PnAj6ml8vuNXumCgKIjAJdAdxkAW1rcC/pGOtl/DI7wppIM8WlGCsWnCWqDFEFoETfJRjeIzhcfXqlVqhbaGf/dzrNmwsfOFdHTQ0UGejGYa6BG0psLjVRSixk4IcqAF2zy2RR67yZBPfZ0aDjRfNSeGLOeMh9AAMzvBHT3CtUA2x8y/Pj9Rj1gYBDp4yGT5tpHhHmOCbKmcmIIqHc3cVfrm6/cT1uzGHTQiM8nuuPEjM8aO+A1l4Gy0Sr71qSDBCzAKyu/fGFIEDO0pgg1EXqsk+YIIjP2VTr4P/wGMoe2s38EDTo0Yfcod30QHMWT6/3dXHJXQ6ZXW+Ttd17rxNj44X/F74LPS7DiNuxAdSxeHL5k3/+03pPpEyXo4SXrtmVZ7D695HCReeEiRoPwut0JfSURfx2tO7lmXe1fRKyrf7YSGu2g0NKaJavT8LeDeFljyTDv+A0/SlEP1mjK6JXOR5wtG5w9638hBf0yjhwzKQeL1ggMUrj3wsxRxjmwFoLlg9jHihFJ69cfPadPnKpZqG27BhffAIffTfwLW74Pp1a3sMhd+rskyVkbvFfylTHXQbu1f0IzJVnbUpSvJ216xeVziSaeOywHcYHmUkhO/AtMPAXCkZ7j04xd+5V9vkGvQdSniuHfLb+pFEzLWLenY79G/5Oww4fQ3eiAVb2xHVyTogbSSPaTe7U2oEKHGmpMClkOEgTeNT5czg1ohf3qO9oXNz+/LgrRrlCA0oZnzS9SxPmKLSyCyUHsOuzwCGKAiPuMbKAS9EAoCixWTnL5wvhOTFeIgsuEtHUSuo5iPzzmV+luD1+/MTJ2u4lvDZvmP79PyhF6LM10xbt2xNHgrzUin51avX1vYon+FDYAoxVY9ndSsCezAqb9I2AEOdvFDw1UF6BoI6wYmyWu9c7BWrpt17diXd41EO12v4lwJHdMc4Uta+HKVu8ltgFSrXV5VqoVkIS0HL80w8bLSx8tlqRB+N8EzomwOmlOB4KnnRjoDToXZt31a00AG0wc1bN4reYb3CVeiGVg8dDxxBfJWRfL35HUNqF3QYYcaQqZN20tnV33v1esBLzXtz4tJRkIJywKfc5NGJ4WHOVno9WntrNx3dVovuOPCvMoMzzxmdLl+6UO1y+/qNws/Ug4VPTwQGONIKlvAbBsN36oJ+wpynOqODYSJlOYCg+DJpPKONa2x5iuCawZVPfhaqwEB4Yml4OtKEYAJTfsJMYBjqkL3ATLsTUM4M5yVQxmhaQ1PJY4qG0Ya28O4OVjBnOCgDbTqgr2cXJVwdUnkJbYAQPugvDk3aeOhVma2ETbXo4BZ0XY4SdgiJFbfaJ0Dqgkf9uc9kUw9/d5spxyV90Sswu5ymbwdw5PPevevTebQL/Ct/LkG8q9osl7ToJb7xKPwWwO5nV4fOP/fq0YI69svEy19KOHV5+cXnpzUOfchzjfJEyCqfJ6wsxrFDfcgMsgd8fcozHLWDZ3QxMqStjXzpRxQR/C/FOfB+9I0xCqUMvAivMt5ySSuAV+9TVueR3jY0ZdbahFle5UsnDe8Xz9uqSfHy7JpPwMev4Fhw5L3+UP39/jhUwgihQ2vG6nJ8PhTkvbu3i4/lqfpGcSjfMDc5VZ4zfHN5b12OO96UH27yUbBw8ds7aQT1lpanKTCEOGvtlIlXb7yknHl+GPwjDv4dj+e9Q5dOK3iWTvne+S2A75JMnZ0NTwmjJSVpzQ18wTf8zLgtnKIjBApVXZQpKKf4IVfhmT/v1B287hPekYOJLjqKoxPBri1KCtUo7jJrBIRBFBkQjfAFiFdpKBrDEKabt26uhVuAQgJgSokyd61YvirKbVkxq1XOmEeHtoL59Okz9d1TiwOcXLV795O1H9lc7vInDIEbkr43bd6yOczxIIpw3fRhPN6rsT7tNXZGrrF1hBLg8/Y7v6zKqs+RI0eKACpqWxSGt4d100YLwTbUd4Rvh+lSrRqCsB1GJ7Ra0AIeynRj0u7YsXNasXplKSYLynyP2P5VR2beSIcj6OwFM1S9e/dTtT94Rzz8Y0ePT++8/cui6Y14vpQ6jwojWwXJ07wUIyaaoBZG4LOIhOqo8mhAjStoGw3/2GMYbnh7rOCkHkwTpkZ/xoK7uevuPLYamRNrWoCpTcpKDtMJRgIIDyd/EfSGbc0n6eqezeEU86dTj3dRljXna5rAXMnoAOALfsOfcQHvghTEWdyefd7SvkMe9NLCBVMnT2DVqTtpD4ql6lB5KNtxlCpFw6P3bG5q1CcKN3WkED1TsnAxPKSDh8j1Hm2FJ5YOy35R4LBixamfA5iqY6VMMB/OhAUhVwI0ePVeZKMLj6fd2guvjpt2I4z0AzC9V9+Cnd9go4028w6OBIVhO+/RoPBOnPxwl08cWhQehd/o9AxQQZ9xDOfdwLl2M0KtGITy08Zp97QzuCx1dyMh8O3hQrQEV4CXtRLKV8a45pWhdPKA03Uo2LO6dfBsZfmoX3v2Y8hafvBdQsPuNI2LdEKXuTB4l2aepeWNpAPNnofRGXgSpu62Fr74/HPTKnNyeSktJSzwhOHHkOLdDcU5jCiKC580PtrN1QvknHJXXl7qoZ5GIfQj6VspoZF746UsafUp7+UlT7sc8WSl0UbnjMsPF2nxFRqRo0Y6bFXSHwd62mbwh7tAxmgbfb1C3qsfWOQQY53sNsKlDNNF8Da1pxz8Ah+w4aE8bTq+GY8HhnNhFTRewm+F26zOYCrf+QziHAalbmCWY5byB1+PdpNPufK4y48u5IPfcC06Jq7ypS3lkQY+Q0Zqo2r5eietS5xnF5nG+K6T8dAjMOg8SlZ+ugKO1iXZUbIs+g8M/a7rJcClf9f7wNRm+Muzsqo9go5RV20tPVyEqvPf/8/++DDPVMA8LDqCXENIbIEBZCgp3iXiUHbiVb4UZAiAOJQ25DEPhUNhWYgFGcpcXlefo6yhIfPMM/uixDZMH3740XQjijCYTT7AoMGOHz9R+e3x5VHygOFlzsu+K19KqsUnyWOu0TCR+ihfIzMQ4MUg8DH+3mpB2Tpbl0elQ0iD0R7cjdWYem3csGm6dsPc2p3gcXXasm1L/eYh79i5o7xuH8XHCMprb45Hgwbwofi3zzxdR2s+//zz0bcxMsrAWVV7bj/79NPQe03BEGoxROCoM/qqaz+7aGrP+a+ee1istlQFdimt1I9C6o7gvc5XTJS4eaVgo7sjSK9NZ06fns6eOVPl4wFwKDjD1ZU++eSfY+r46im2LG1lUH7KgW/jCi8nzshvG5b2IOQoL4ZY1SGerBWVjacywRDk0xYLA1nT9FAHxkbhk6vjhdljDaeNtLNOkfZRDuFiBfbNGzcLjmH0Oi4ylw4JkPkxdKihJnFRiKXEUy94yVefM0xZcCXcCG285LmE1wxXtFAu+gn9rK7gAOIdAVYdN8/VBsEXf0oLDsTEMwjdKWl4Ox3LQR32CF+64nOJEQoRvDwOgsFVcAN/lDOUZiFfYdybjj0ioA5Fn/oAx1CYAlw8d51cXw9gqY/7qOO8Ah40H0LxfyzAsdu3f3fwPKdo5/pFRdWNerIVmDzeFIXz3IFnY7ynPfOe+erQimTKNQxZwTA0ulM0gjLUEWy4uovnwRX+ob+6NC3IIx61d6VkIicbTsnRKKo2SqShAMR1vwSDbLTgVDofj2nawVHZAr7QegxYvEAGS69dwba4Er53IyPB1aeLhokHr9ug1zToB+QcmsFFOfDXH8k9xp73KaqeKSsyy6mJyqVgm0Yd4NF6QjwjhxOHB+A0djiMBlOfDuLU1b1ppX7lRCXoZ/BTVo+IzfePMbrACFEunOG1MA48RomS8YdRPnVSFo9XHmmMvilLf7bAV179qEcsqn6JH/BG+8ETbmRGy0Ll60/wkcblt3YXFv/W3/q9Wh1N8bY3LIGCEO3qlevT5k1bysuDBIQoF8StThBEEcKqOV6ps5uPx8Ncv35jlNU4+pEVbsinXPlU0lCuOVFe1bJYUDyfFb6+kXQqYYU0HHyc2hFgOgRL3NC0Qzl4xM4edlzmZ0eOFtxNm22dultz1oyE1DuVZWmP+Tn1wgCXLl6uBVq+2LT3mb3TtuBoS8enH30aJX9sWhWjYWVwtoKZt2bYdPdTT0aZb8/v9XV2Nk9cuSdnQ+nrY0DA0Sk4zp/mgTMI0IgVpaNRQjrC5RgHjBkC3icM7U3bFaW+fs3aeqctinHSPvV1oTT6CGMISofrRq22ijIzr1eea963UOSBqjsrGXPpfELDd5k3olzNf/DULb4bC9/W1FC5RVs81WKWmZCzvxrchmFo1jx2fVIvAgZbaTtplVUHbeQZPtVR86f904AFW0PxutSlQtct5YGvo9ZcbS7KUTr4YHDMTwfWt4mXjjKVX/QJvfIL2cogaeVFqFSHhV/u5qjzs+ASH/h0lD+8Cau7CTb1ZIiCUV5W8DPPpy5orEz4didrPF1NC1fRchY8ow3+9Fqd8Lk02rlwSpsP4TrSqod0hqPVQ3ppTQfczXt8fT48Vko69bdqvTx1BQiz+2NpL23maeCUZ3TLpVwCymU4tNqzjK5Bw66TdPqr5wFj0N77/s1IcBevveAuHq1G/eaFtnQLw0KYC0PDcxlZGukG7pCu5/xTOzWJuJu2bt48HXj2mWlZ2iytUcaZRaGDdmMkTX4esHuNHgXH6jtJU7weesN/lD3oYLrE+/FuGHZlyEZOtjxt2NKRlYY8a0oj78iGbtuiSe5qYwHPthjwlID30rpS4ZIJ9+8PPOpTlbl/WQduwGf01/4qWfXxwFyedjS0zHOFh7ZwH4doxIiLMga3vytPXolfsWJ1DPHVBRNfWyuB4+fwybP+Qs7DmVFCd0g7huilHTRAyzyMY2OTRoBPHcsZNmi+aN3iooMYJfiagcsw8D4VK3zRs4N6ah8KFUhwwPMOjbsNB71Dx9DA3LgpueIbHRt34MnwlfJKdySf9q5Dh1IuPMEEC70tIgbbxcEST45Q7qbXQBWaZtJJI7/74m//xvcPAygzD5U1xCN2USSGjSmN4FjDzIiLMO5fhBj3H6QTzhpFXp3SMK59uCrzaTy9YZk8mlP0vFP3S5euTG+++WbF2ze7Zs3qqpAOMLyleMDbtpYXDDeMYxXpijSuBr4dohjaGNbIOF/UPAcPuwmiHoaneaMsN9thxGE+R7o9SsVOnzlbndbwDEViD+uapGMlHo/na6EUT1p9wHnjrTenX733XjHTcwcPFlx1UI5hTMwGVwTm8TpwgoK3L5YSNtzvC0oWl21OXt6yVcDaQZ6ibX571pjeYQ7PLZwNi2C6GlLJu1bCpZjyjH6e1QHe9hHL57e7i5h2MDwlZUvW2hgC61InjCcvRVXDKslbc6P1PCy4xk8aDErYew8v9O1gkUbhEbzKy9UJDAGnTENRpfAYcrN6yKv+5X3OLu9dfqtzC6xKlz+dbSwIo+Cb5Ucw1FiCD11Sd/RCAyf3WDDiGS75rzpMefyjLxbcFlY1DB0BI4iWp3BDxcBv/L+OKxoJyuw04gT3hoOv8Q1DpfLN8CxPdwZDYBBUUHbVNXyRtJ4N1RNWl8JnEUklLJ23XuX5l/scXQvEV+lV8TN8XAIlrBxtJoh3wakVVNep8zeMEQZP6h/q320nTcFNHReW1/D6EuZhjbAw7XzUDEb+1Xtv8l8wSXt+Oe1IH9u396lSwtTcGCFJfPoNGdZ48Miq74bP8Vf3Y7wgeJaW4lbOMtNioQNDR3p9hxJykA8hDqZLnd3n6JOqFdyk7/5S7Zw0FC85M0bnhnJRVvGDspOuRxjIB0boYNp5LxJnymeBprzanWymDxfio6yh6GN8r11TfaTgPvKln+EAkauCdE/MRgoEyk5/167KFPQRsMled46J8v2WD03AQ0/lxIuo+Ht3hjEHDrzxC3zBHvcvS2egS9eHIcpZ4LEK8qKReGW50Ipc9t5z1U25oY+tWw5MIqPgI1955KGpZ/VlIDQe8ukv7TU3PGU0PYcBMBS5e/92SeeCp8tv8m/xb/7u3zps+PiXv/xlIWH7jkjDuRSaQxgoNV6SeJfFSCrmoweGQ33sXiFlAS0xx3C3lBYkKSiE686nW9SZ0CvH8AjYY8HToyinsffXx6Tdxa9dv7aUraMltxrajWdq5ay5GMIb4/gCESXuk4A//9lP46lerr2oH3/0UQ0bbokVvHnT5lKu5nu9cyjFOnsGo/C379g57dy2szzo+gReGNow3qdHPh0dLAywafOW8tgx1aVLl6dTp8+ENo9PT8VLJqBvpDwWmy9B2SO8NrAPPf/8tHKFj2Jcrfqhx+pVY4jchx/C8dP6GCabkraZwMIhLCJIz0ooRRbGEB+iVEfruQlKpJgkOIjGXGBhTgLD3B86gqGjGf6RTxBHgeiwtmSZ16asDafdijBnsYPFYy0PLXkoCXgMC9dwNK8sCsQ50OlQhm2a8eBZnlRg+gSg840rPn8sSlMDFpWw/gkVdE4FqyzMaWWyeAWNec1WBsNTMXRI9lhYAS+0CrsPOqWeQ0CNjqmNyqAIzp4JP+sclq+MACrly7MlmEcHVaZ66AvSg1wCDOlSqD9D0RSdgLf7EuCAzoXtjB46snvHdUccgmYsqqnRAumLxjyeeS/Nc8/BaX9w7iRfCYjA8hsf+njDYzO6dj36TngVvPq/alpBXMXP8OpnCr7wjVJSt1YIeEvf8Pzr8krjWujJt5KSpsuUpvN36LwdFsYJ/Vx5tYT0xTd5P0uap2rrWicQHjfaVEpYW+c9JRxOqJEWueEEt/nh/3nvFO5dr34314/Cc9rN+xrxigwkvNEejfQfQXyH6r8NO7jrH1XfwK8+k+thcHa6Ev4qSiQuRVWAB8U74IxRMF6vRYM+raqN9eNSUHInzvDrMCgYF2O4vRR5GdePTZcuXykeIqv15zpFMPAYKbZh2va2IrKrVjSHJxCXE6Ou8EALV82v5n75wsUq15ZPBrB6SKceTU/1Z4hTuFfj2DGWe/rIO3TluFHa+nrJteDr4yvobCTVO0oYTHQp2oBrxDXvyEb1FpSPzqP8gYePx6A/+YJ3jMotXRb6pDx0127VL/Nem+p/RlxTTGi1OvfhNCm3+mfggKdda71SyvdbndzRonlIevgsfvX1bx222hfxeYKGbA03W0nMA/785KlSLjwrCpXyxaSGfQ0DE+SUIkU+FmKtnDs5qyuPUEWsIGryfmwZOluE9JWh1atX6lG1J83CHfmcTLV23ZpKqyEEc7pW2FbDp8PwchGAxWiYwjYiceohgE8BKtuwMa+cIpIW8ZwPvXrd+gjhx4cCvXipjI/jUaIWXVEwl6NwKX5ltHUGH4odk/FmzzqxK3TRiRkVcNixa2fhdsN+4NCLQEBwc1KIf48REzrvffrp2qokaOxZPytaaSj0ctdB6v2MeQdDpBGDQ3WKwB4MNrwNCsd7zOLOiNI+STgYAgOms1E8FmPpuE+EwdURLW45EzdpMBKBP4ZdKZuZpR34NbUQnA15KUO5vSrSBU84udfoRtIzBqzcNcdEWVCazZRVPwjP7t1R+3eVmz+4K8+1NMqh8szoC17lnwlJw5Xgayv1sFoabgZYi45RvjqYug16DUGYH9VujY+hKp2dUFdODSmGJo174+dZfNcbT4DROHvf6Vzee6cC3tfPhKBb79FZOjDgY8Sn4CWunqM04PHoy8fq+9lXrlyPMo6QSFsS3zNwRR+Bp1Nwx2PxE3jKUf74PX/lvyq/ja+Bw/ACG6++Or84dVW3NiLQQX+Upuvc9a9yErxzLQwNu8PC30IpmdmviptFuxG0ZdSGPk/HWN6bixK2HmuskmdYGQEZxhMcKSZ9wEgZXHluLfPAl86F5wvXR6NAdXHBRnyNqMzSN1+hW/cLCrLSB4Y4dCA30Ej6IVuH1yQd3FyeXTUFExhttHWgJDyXp5j8RsI8N63Bls878mBlZI+7tBSzXTD6TiCUklEm747ck097gkP+tocsDXglH3Pxgn3+cOiAhyWnHWykbmSx/K7SD2kGsBmh0lsgBh58BHmEpgPMlOUik7xDq9Y1gjjpwRWaboL6uziPcHE4hzbwzrOjaaU1wqG+4qrs/IaTcrwHE744rcty6ZfkR8PzDj6NA50i3nPxQ9It/p/8T//hYUqL4lWgoWZDvxZkSbhzx65STP1he0ShjF2GGFkFFALvSaPozF1Rw9nu0j6exg34ekdZYuwRviwF/su33oqS/KT21m7dvjWILokn+sl06eJYbPV4rBPnRbNUeayGSjCH+d0LF5ya5ZOCp6vTCKvXrEydrNzeXs/qZKEYC3csDogVFU/oZrx22wpuh1GORMlfSBof2Lda++23f1mbrLdu3VbwN2/bGjxiQQaehWSE+rkzp2tx0Nq166d9zzxbXxYxZ71h04Zibp8CQ5uToSc63go8c8bOoGadb9++hWSMMgvUWYNrNG2h0QmFYr68x7iJrEY0CuCZEpZHpxbmFty4Eohhje2j4trWXIh21C4BJUPi44Ulja9/FCOl45gvs4+aJ6rDSRw0w4xjMY3OBTol50CTHvJhgYJroRAGe/gQfgTF8HZ5svJ2ZyYLy1smJIIzrNUfEHVG20qXZ3hT4kUPaRJCraqvvBUq68hbaYI0evGYq0MlCXjyhXqlXHkdDI4qO/nKgxSb96OYAZsSRmsvv1wUOifv0ghDirk7aOESWAJ8pSXA27KHE/xdYLmPjjraRTUa/9HhZ3N8yQsOvvVs/USVl3oMOn8ZXr49nb94eXqQ9lBT1Cx1mzbq4Bf4hHTdZ3hUvWZx9X6GGx73rO2UBwe8I77qN8vToXArfJoeQwgSSPKI6/b03LT6emg8vv5b8Fs5rrmqUbbS+T2aK79jCPGscn923zPT00/ujpEfxZW2LU847ceA8dUgsATyoep570HJEjhSIuLnBGnVbwxTM3bFNU740G88Lb130gvgutAN3R8F2VLWgaMNy6NLegY9PMCpNkiaWsSU38WnSeO3uibJdD/GFzrUpxmVX++VOzx0chL/MZDlFeBUhkXo4Fhe8k45+htTlkdrxHKsq7FvekXxgG+x9znZYOlb7nBVhq1V4NoCSg6iEV5QKj3AAVK2PN4zmqUxF0/GVt8jUyIjwGz66681RZln+avPJB3+MVLadBUGfw2nRjlDWc76f/KDK95vRngRL1d5sDP61mroxJvXrcQJ6iWUsoZnAtnmfcnNKnd89MPvTq8cdKp3SQdPz+KVtfhv/52/d9iEswiJNRglRWE47WnD+o3lWe7Yvr3eq+zGeIHmbt99773p2LGjtZeWZbkz3t/9uz55drtWkn525LPp+tVrYcildUYyYX3tyrXJKS6p/vTjn/wonq1TudbGerpW3vjT8YyXR+HaPgQH3crBARpv964nq/IaAb4qDl8Voeia6O6+pmQrkvQUf15X/SiA8o5DKMS9mbqbj9DhaqVt2OXh/YfxftdMu+Ltv/LKyyXcnEQkz9lz54PzqRgSZwuWTxZiMMbD2jDZ8ZPH66MP5p5thKeEedGaEdEdoenUrAMHD9bK4UvBzclZOi0rUCOqg6DRxvDR8MzUG2PoAIQjxqx3ST8YYDYX0oLbYgueSH6jk7S9r69gL9bJRwdI1voMVw21pGydz9CPIbHaxB8YeNEwbpAIyCi3Ytpx3GnP2TPEHjdPFlrW94iTSVtZQMZgEMDhpahXWdthasPqrGV3dezVxzoQmsyFGW2Eufd5VeqmAI92xjditdGKwFd3tJBbnwP7Ue5LEnf/oeHS/OYRpc7SBnroFLrPAti1bSf5hkc8BGRkSJWjbdW/cRrtMRQw+jDIxMOt+5o2cjGOGJfel0eqbXMn1EAvDyP0HB5vClSBhIiyMmrMjTGIb4feF9IOj8UwWASWupQhQegMwYMqRZ++5uIGTMFvadSPEEKPnhP2rmgXvL0vGiR0fvX2Xl31Q4Ifv4HX76TtfNILTQuX0Dh4Xoib4LnTzkfN16Fh4ApnRhv92L9v7/Rk+rMvKlHCi8P7kuNrR+76JKE2gB+cgCD39BttSLCOEbTZuovAGDJjGJNwxc9NUwBqaDJ4GTWxD3+sKxjnA5QRUEbpWNzjN77qehH0+EFZQtMCLsrDf2riYB38453y0d7eXzRvGn/++cmSgabACv+H46tYflOqFmwZqVJXa0PCMlGmY06XPACTQoaDrUnkmThlwpPnC0/ptIA+a5SPQ2BxqxPv0MrxvvJcv3WzFJ4tdYxMa27wPRjtlbcSRvOiR/hIXkGZfqOvPjD6icNDhtEkTt391vfQpdpsRldwjRDIV9NQSStPwdQeoR0l3DJznifmR7f8HmnHcLrnpjkZKH2P1IqDi7ZDazAGbWfnwH/7O3/zMEvenOLRI0enM+fO1FCxzIaca1P6rRu1VYXFyDNieXzyyWch0DgzmuDaEQ+QIlqSCjpl66MP3p/efuftWnj03KHn6qs7W7dtqVXAPvawa/uOWuhltTGL6bkDB6c1IXgdKxhmdGrMtsCkgJc9sWLaEMV/I5W6ePlSDQ+vj5K0bcJc8MYYChYVEVxW3fl4g2D+1upqc7fmhAlRSoenwALzjeD7IaC9g1tqodjFKv/Y8WN1rrEtSM6Z/vZ3v1tzwrZ/PBFcduzYNR184aXpyaeenp4yb75i1bQmCpeOOXfx/PTGL35R9DNfTMEeP3qsFswcPPhcFPPGWjnp03M88+sxCDC1RtcgFnZhLnufeZ1+s5I1WoXQt5hAB05cenbN/zhoJNmrU5dPk4andBhLK1cuC43XRMmPvb5Vjvnb0OWLL6IMl0RQpizPlHF5h6G7kQUjBIbeLBxz8cAwk0KU6dN6H3/wQX1Iw9F4a1evC37mfVnA6aRLn0gnW1EGBoX85ReGvgkVwmYIJPBTmdAsDJ5nbcSwsKJbWh3bRQHx2nUgRkB59blmSBezl2iiyHKNIynT4WJcjK0kRZmiKfpRVIwctP0iQhg9lwVfirVWdQdGjVDkHziweCxlCI/ZUJz3Sx6LReszf4kvWOkv2gcsHV+Hr+G5WYf2+UyrqhkcDK+oyIiRIahV1nYj6WqkI3VEbwLf9TB0ogztj5cH/xOoD5LH2obzUcDXbtyaFmnXoNlCHQ51Ilrug6DgKTePSUNxuNcqdfwhX+LaqxN4ZvDyjIdcwuNPLAl/Uq5GPsbdd3nRmnBlwGmrWgWb+5hLBVMJhNNMGaaew3OjxBIzyFz4z9VhdvW7ik8blDWV9/h61C/pcifXHFepvi8cOlAfb7gf2WRKyOsSkMpO3ZDfLgNDsu5gqa80lIp79cHgZ/hTf71+42YpUM/u2t1wo3vN/QWGHQ9Fg7QRBVMwwQn+eORx00Gpd16k7KXV71zWTggPA0+d0UnfBj8oR86GTskjr72+aKtfLFu5vL5gp019Jc45+5weSv+LLyMPgoNTwygjbWUUUT/2KVNmnZP9iqihCdw1E7lQHBh8rYLmLKFFjWY+ojx92zjyIYraKmxlqav6mCIJ+uHF/MfoD+0p4DBZtZE/fU4fJauc1XDpwsWiPwXcyorToWwGp37hDrkbMRasFxJHR42FZWMUCr537xqh+2JaF2OfbLcP2vHH5RyEh42sqeMSq8yDS02bRcc5lwIZ6lv6qR8jQDuWTA5txqhCaOM5/VGbuJtGNc+t7+MJfEDxmg7kmOg3jAXtQybghcWvvPatwzr2Z0c+LcK99PJL03ejdJrhDSFI3EPQVoshvoMUNm7aOG2KdYMd5L12ZXw5ibBGxJ07dtScr0VWOs3FWGND0A7hvW//vhBiDHU+lhr7LOGiVJBiWprOjXhbt+6cHk9n9pWiC5cu1cf3hStRxlu3bpmuXrxSjUexGaZmKGCSFoTdOWqxUdIhzmPxeE5+/vn07rvvlMFRnwVLo144f65OunK+9KuvvloGwPzRiuunLdu2T5u3bK2Pbz8Rb8+eMouFVq9dW0xNsfv3XDzdPTEwavg1DbMxCrrpB7d33nl3ev+DD8d+4107y/qEq4bxGwOhvQZbKHTKCs5dfebiQiNMcifMxiK+E6MDrJoLS7wTchhJVpBrfPl07PJkQ5ulj5unI6h4ORHG+Q1n+wbPGGpPmZvj7a+NV1B5A7sWcyWdci/HcDkbZY1HeA4b1m8u5o54DeOOlZ8YHt0tuIMTj53yqHNto/wIq6qzv8S3FyzgozmBO6OD4L0L86svWgvyC0ZiCCyd0uLCMUxOCY/hfW3nLq9FH2hRXmiye6ccVjqlL0gLTzxJGArV0cM7hfOszcCXtxWWNhXAxyOsf3i3gtaZB/7DetcQVcfEoT04QqnipBkf+Kd5Bg2Gkk6p+X356rXp2s3bMS548AMWfARtUPiF9kW3GX/4LRSu4mflN53d4eER/lXnGX3UieAHwzMeMM0gDcUlfQ+rCn1fGNRP3q4TGjR+DXchjl8PhbH3s6iiRfJ4py0ZFEwKe4R3xAlIgUkaZUYOBOyiR0Y2vtrP/HbBSV8T1EUcBaLe4uCOVwW8IXSewe9jZA79PBddIuQpKf1T/6hc5ETSEfQMs6p3sJSvvSzvXMG0yvJb+eC6o1vJvOQki0dftjtj7FVmrIJ1zZnteW/fuyMxyQX1oZDd1Uc7cl7IeTjX+zLyh6EmNE6UlbbikFGaKwIPHtXH8XgUL2OMvkA7xoW7PmcemHHoYxXgSQ935cKZrFS2OHioozpI5+Jh1+hEGrrj0UYe7Yd+ZZgEp9F3R98Bn2JXhjze1fB+8nRIkRXfRhCYyqT0/QYTnbSZO7y67YdhNs7KRiPvwQDLiIqLEQ5nMBdv3bHzsM/0Wf798ssv10faCWsC1QKkInwQRBCe0Vu/fLsKdEazRUgrA9BdHhUThykQh1tuvvenP/1pDVeO+GEZiT9y7Fisg4fTmbNnptOf23N7McKTp3Wv5oJPnDw5nTp1pjzsPXuejDe6uQ7xUFELoniSd25arXxpHGcZ5WCltYa09Uk621AepNyr169WfcwTb05ndA61+YsXXnhxevGll+vcaISxovlb3/52DZHa/+sca0zjXGrw0SJypRgD4wpohMnrVJp0KN8QdjayhrL62UpwnqjhfLhRxlahO8BjRQwCB150A7KMNFY3nICefSdkmnkEgqYET5RBbaEJXpikVlQnfw05B69mBpYhvB8lH4/QiWbqAgpGVSLlZf/y+Dzj8ppX96ky5RMWPh6/OMYTRa7eFjYtS/sbWVi7bkN5YJRi0SX1EeDSgkH5vlPKaCA9q97BWejOLSiv8R44jtB0cfer4kq5UCqjroksBcjjBV8WDK+enqXxjNZwVEbFq9+svMa5yxp4DQXb8Q69L489dOaVgOcCS7wOKu2ckMjd+35H0YPXdSXQxLnA4GUIhKs0ThTzvstnyLA/HjyMkXv5an1L2JYyc/CjnMFHrYQHjUY5nhdeI8wrI1fjxZD5Cp0StJmPrqivvu3OyCZkOm1AfA3+fABfGHSdp7H3jB20hs/CsBA3wYiHMJ7GfT5OuVGQuShhnrBew+C2j7amXFIvbTLfnwY/BkgNJ/b3X41WqbcpGlctsJnVsfBOfnWWXx2arygCvwVwy8ANXHQlH/okK2d+j3USaev05RpqTRryVDBlBEc9VNsZOrd4TB9yKRM8/VMeaZWNJ8kLI1FCednBw1Gn5OeFi5cK/64jz82hSL7RTomQ++CqH7r2CVfq7bp3d2wNba+1tnsl3fKUOfg15SUPGhvR47TArcpMM+VWnqLRIvxENnKmwBOkA8fVv5sH+/OJWARdeaICPOA6+smYNtBe6CGQweJ6wa+08BPAVkZeVT3lkVb/o1hNZXqPx71nSOH9wie/wSqFPCvfpf3h7jdc1PNa2sy9HI7tO/ccNuzsNKfKlIIAVYgKytyVQiiND5AGM25/5/atOksZchS5oHFVxpyuPLxK6S3+cmi4Vc48U0PHDuTgFW/euD7EuTmdP3u6iGT/1u07Y3/YnuBX1moECCbxMYZTJz+P0mAZ3ZuOnzgxvf/hB4U3wrr6KE3DNn5TDCjL0uQFY6wnn3oqadcFx5s1/P3aa6/Vym7lU+w6i28ZY0SLuNDCsv3aTpLGpTzRpgyLNFJbdhcvmee9VwYII0W+Dz94f3rjjTcKN+XY++yQjIdRijXsk4A5eVkavplcQHvlgEOxaOx+r1yhFGji3Stt/jT+ylUrqr10UoaQIXe/Dd+4U9w6qnIN8dy5e6sY1vCPEQsdbFUMCHOOvK0lhmsTKA+9iIgEy0cwijmX2cYwhnbg7zem1jba19x/zSHVkCUBNISWS1AHv9VNfs/unjt+4b2FXuchyPCx5+LfSkUBj7NwKdUSKolvQQk/HUd+IxFwLoGXNISkeNcopyHOcB1oRUgNz2Rhm4HhXQsdcYYuG96o38ADztJ47vpKo78VvFyVbqaEBekdqKIV7kSIX7wcIy88vzhtVMq88g0awhr+eT2e03dGefOXMCNzld84EBaMG+UvrA96ErraVlp8Vp5J4qR11clovyY0/C63AxzVf9BG3DAKhM7Tz4L2r+cklb5j/BYXhKMsF9cH/TeuX1fTZSgjpWFYp4xReF8PFBAZYA4Uj7jUs3mj28i94/GbviwdOuEzabqOxXNpO/HNX+Zc5YVR84D3hpTRt+UwWNqB4i84oS2eLZ5IPvHgGBW0Ol4+OAynZwxlg2eMVRwYlPfRY8dLNlN86nbdIlLyPLwEd+0pvj5EgO8Cy3uwlO34WzKCDAHP1/HQxNZM6YtW4WHDuJwrDaU+RtHgYYGtRb8L6Qg+3Bfymt9wlrfyp2weJ2UHJw2vPOmk77YRJR+6wNk7edFS3cRJT652mcIAO9rCOwaEPH6rL3q7DFc37upD59AfPcLA8Wp8BGk8t7yhxBf/0//lP6uvKEFIQ/he77mzZ2tvmPeGa10tyG9cp7DW1J5cq3zfevOtCPcr5TFu3rylvMexD3goLQqe4iG8MBykKMVNW7dUvLOjEW9DykbwWyl32XJzvZtrm8/evc8Er/WlkK9cujJ98snH09tvv13pn9yzJziOlZf2Kjsk5NLVK9PxkyemfXv3FrEdjqFe6sSa2bJ103Ty1MkQ8+H09NNPh4Asnifq4xHp3tPpM2emTz79pO5bt22t4ynRBhOBxzIm0A3xWrhjFWGqMa1fN5Q//P/qFz8vj97e22UhMqXzq1+9XzT61rdeL6amEMsDDmPqIM00tfBmFjwL6K7B3TVl3WeNav4WI6JlIZJ/9bUhzBuaj1NbzCF/WULl8tXL1aHgoNPdupMOUFYkATv2wElLGdXQmKFsw0UpiwI23O/caIt/SoF/6dQzn0qMtxm8nODD84Y6HL3DwIbFtXOPHph760Py1RNzqxee647nLr7r6p00VddZIGh1AO8xtrl3nUDAF5RjzSGlXHAoYfVWjsvZsYbeasFEyusPXzww7Jxa2wtMcfr9KMXiEdjAAH6GFfEF4Vofd0hd4Odd181z18NoitB1YzRUJ0/6UechhITO4702Botn3DCLFpRpeJMxesWZ5w++nHnCg0eSbKTNNe5oK18r30HPUeSga5cvNJ7mey2shB96a0tGKo/VM/lAwAgtDOX9Okz3hVfzuLv6uDotuD3N0On/Wuh3s3rmv7prlzKYgp8DOg7uf3aqecHANw/bI1e+5sMjY3A+ER4Grdozlzo4452wx1MUbMnBwOcZErjKKj4LXOnJTV6mPgRGC902VEyD2G9r+uxR0LM4k4FDrnBaKArw0kBVNespmubV3qO2gW1U614tzKKYySEjeefPn6t1HLYeoT8jTn4GNt7E8/q/vl1z2bmTx0Y+GR7OV4A3I8DUydrog/VG9oKv8jlp2r3rtiby3qjhveAvfxqk5KUTt/RH9OJwORBJ+T7C06NB5B6jCF3g6h24/YwOLrJPKPoFdzijU/FmCNIOyEL+8Ft74E+0p4TxmHfqoT5C0zUAim+7PTFU82bRMfQQp2x18lveOndiBgPsNtQsVpYf33gW5y4t3JQx10/+V//sf3OYkkA4SsTxhTzaHTt31oo6gSLCcJSfWkNAATxbBzxQtIYRHFIBuPcsIpYRb5DwbwvBc626jodJMG7cvHHauGlDfV3IPOHunY6H9AmwRXWc5M0bt8vaXx7FXuVGKH70/gdVLmLwhp988slSBAjr84Lf+MY3Sqiej0fOI3UQic8k+lwggXw5+GBCMCPGw0xjOf7t24TKo3jrG0rYmRtWL3j3YokxBMXasiXAkIvhnqU13PNl6vODP//z6Yc//Iua67ECmvA6ZsHb6dM1P07I62wuc9D3Ywnq1JhL/dJCc8ykYfvSgEILecH7VmoYEbMQLKVg0vGkYwljWFc1/rIxlAKe/CzwoRgMLRNKad8IKPBqtTghTWDF4h3pecNRXvlNQSVq5FE+oZYyay78i/k6CFZzKlP9u3z4liIMXvhp4D/wbhq4L6RH19298Em+zq+OVsXryODqvJ0+kIrhaztW4r2HAz6Z84JnBpWOZD2Ad56V052HNS+e4C5hnEu5lSeXITEKUxnKc8nnAqMAJlTHThqCFC7wF09g+l0WfoL8nmsor67hJRbMGW5IbZHQ1RggflPCjCchzVfwC9cF9Gs88qNgCY1nh8qXPAJ8XcrXH9BM8OER7YneXWd5pB3wKtkc7K9fc/gk+O3q+o2yR3zHff03rSltXoz0szj1HSuIeRtLpucPHazFocwCixLrgIvwPWNSPvhXm6Rvq4NnI2DNp9pW8Ft7k3PyqbPfcEATstQzpYhO3a7ugnRgtBdGnnhnKySZAJ44ik06abq+RZdc3qmyZ8Zzx1tMaI2A8jgA+ANs+Bh6b7waB/UkQ8lbbUi5MjSULy19QBegAXqAiw/VS1552EiFz6x+1l4UL9y3bfFW5UE7hxs5Dtd0Iu/RyJmFo+BQ3miq7uqhbIGSUgZc/Zam0w2Fn5A2rn4XOAvppY7SaWPx5Vik7t0edEWXJ2DTVsLq2/TttqY3xIsDR3niJFRfcegHB9OzZCS951l6aZuX5OUpgw+Hxd/7/m/WsZXnz5+dPvrowyKwhIZVrRzmYRKyPBcEOXBw/7R+w7owzzjg+8olx1zemq5dvzp3MIbhaKuEWX2IlJqVZbb3mWdqmboKIwyGNcyJcOdjKRk63VLK2TYi37y8Mp088fn0g//0g+BxvRT5hbPnQ8TF03e/+52y4HzhSAUpYZWyUo5RwDJbn7IoXgd8XLt2JfiumH4ZQ8L51rt2xxCIgq0Vb8HR5vJr1y6HSZeH+VZPZ06dnjbFAjQUbo+t07bMY549c3o6fuxonR/96NHD+iC/LVXK++STT6Z333m36OPQEfXQ2X0I+0YMEiMK4YbCk3UI3uI86xgaCAMQHhoJEw1mGIIK4/i9UAl7ZpmiJ4+PsiR2QvC8SxwDIXhUeMwJLuOTjF0WmJIzKpTL4+UhFPwAZVmba9eutV8YrMSZRxvz44+VBU9wPRpZglOShJ7aFOMaMSi8gwtGJcQVWltHkgazStudR0AfFzoI8nfwW1wHOaRDa3GLloxVob6yBV+eehkJSaf8B6kTwZXiqnxzivLhWxcUwJ+b40tecPQJZTwM37Lg4QpmCdEoXtKoVjgnMGZEyqd+8vK4DOHbP23V/hcRUjev3yzjpeiaMOgwhDxc4cEYVG4PYzNwmgY9AnI/cZfCT9cJfR5gGWAzfggeBRe+C66KqBqM8NfomvhqQ7TI3TM87HyoxVhRZK2AxRdtcgnFVwmeA6V+/7rQZQjVdoXTaE+XuLz+SpCm09V9QTUqbvbIE8afegKl+/Lzh2oRqfl7c8Ljq2L62RDY6I3uFvRpS4unLBjSB+BC1mmnokEUQAnX8AulNPAc+IsjdGuINrTTzyk6fQ5dyFfOid8u5Vtsp+85Ccr6FwoCX6C9MsG3gBUt8auRu8Gbo37unBNbQWt9zgxXfOr73IY8H9oRon2DYw2xJx5PMbS7vdQB31MQ8HBOgGmpGslKWvUBo9KlTMEIZdV9RkN8ZzTNEb36On6mO1atWB3ZvqXw4VX6BCmjXROiJXq5o3XjIyinHTi0b97wThyvun8PI3q0py1oqdEAkoCepj/VQV3sdVa4EaymS92lLRijbL/hw2nzWxlo2/IAbeGDd0oPoV3oj2/g7Fla+q54Js+VNuWC4/fiv/nbf+swwcxiMERKMZmYxyhOzfKlIokRyXunaHk2REzzYxxK7o03f1EM2BbGM88+U1aUTsqitBe4h1vqW8CpkKPQWI++F7x957bpe9/5bg3jakxDlT5niGgvv/Ly9NqrrxXhVPob33itVkkTmhbewNkWJdbjB47UNFwSGBaS+boQnFatWll1OnfhfDHhoRcOTT4GAWcfm79+9UoZHBuCp6XumGjV6pU1nP1xjBMLxZy243ukK+LN2UpjOBoT83LBvn7jas2FvPjii6WUKa/NmzfVMLkOe/nKxeC9vUYCNIYtWWtjeFDCGhITqJ/GH4w0P/fUjEnwiu/3K1YOS7EE/0hQtG2hi57Kgqt8zcDu3utg2gvX1TBR7tWpAko7OKLUHJEtGY75rOExw58RxIQcJUUYV1vIG1fMbx4dJmSdK7cWcOUuSNfGiG7iPVw9w8vvTudd13Xhc4faBhD8vUMjPFAWp33JyonLWvCTtuqZdPjXAhN0I9TkVWbhELzc0WLgNfCDl8NMevgVvcF/LPRGJ79rSH8GS0bp5usyhA264XmedHVAOAdfYaQdln3DdMFbO4008zSEq7pYsX7l2o2aD36UejsvGhy0ZWDC/9cp4cZNAK/vC9M1vfUT/V08IeMC1zPaCM2j6uUd3GZgK0jb5SyE791X2mD2W/5htH01NAx3OAjSL7yXgZe64zO3V158oY6HdcKbxXRLw4+JTB8YQ4uNsz4xjLFBt5vhYe3BWxz4jPUD0iufYNc+0sqLRtJQvOjB+O7f4MpLMYPlMhKirefKhTc6zoy/pi0rt9oiz8qCn2cHdHhmjHunLHOshsTFN2/5JF/jqf/7Td6TPfLBQfkuacrLTX7p+n0HbU8fVB1iEEjP0ywYKQ+PksGNv/vu3XuqXp71HR/yx5M8dO8aL3SV3rOAxmiK/9Sl+nbyw8tvDo7f8CXn4VxlRMF3eYVf4EgvLbnUdeL5q38PkUvnUgfx8mt/Rgt4YCmj66YucPNOvHb020eI4ARm01dedMMD9AV8OaKLX3z5tcMKoywsFsJsGuc//sf/WMPLGt3Rig7ooFQoXA1t7k26ZfEC9+zZXYrGcKv8mMwhFg7LcCQc4n700ce1YnnLtq3TniefrHOnzZFqBIizngyh3I53qNKOy3QGNTgrV61J3JoS5KsMS6dxHHLBaiWELUTwFRAVVOE/+7M/mz7++OMYDUcrj0+WUdS7g9/Lr7xUSp1H7shG+9IMnaeZpoPPHZg2xCA5e+7M9Li9gsl7+uTnpch2Bt8tsTJ5Pjq4Ia6zp09Nn372aR1YYsETb3nb5i2VXkewRcsc1JFPP5tOBJed8dp55lYoK/POrQi1WIWYEQ0wl3zdYJ791rjaCF0oYb81tFBnK4ciATEYM/QQdP5KEyFUyiaWIVjSeP/FF4ZWwuzJZ+8c7wYMNJXGcOz9dGyroMde7rU1jzUW6CQvSzYZxpxzhIb9gvHu8AvmDJpVrs4ANqMI88EBk5sPF9qo8E5oRgcDnn43I3uGGxguHZaXwxB4LIYBAdbpi0lyaSt5vng4VsP2qAPcJZEebu7K5sXrYDolHPLf8HyDnisYVzpziCDY92zfYcRjGSPao+ge4GAKygsxyjp+aFFfytMnqrPjz8R3neo87OAmXvC76hw+gY85vqYhweBAFKbMjVvhqShi+88fwDccjR5pmFFOfg3aDPo8+hLuRlZmHtIsvgVg09ozIXgr8PGLPob/wNC+3W7SF70Sut6ex4rfoWi9HzjAZoTCLc+dR5lCp8Nvnb/DQngL3wueKy711PctflwUw+n1GO4MaLsqfCHL2QBoY3+oOjacrpsywOexoDfFs3B4kRBFC4EQlofQlR9fykNOGiniXYpDD3k5JfryyDPW2vhdgj24Ft2jXOGgPHFdTUK/6+1i+Dlwwm/lKl858ipLn/OOEsZT3rdSg4NpPfzsGvw1FHXXE28Wv+dOYcBFvIsSeSJGDPim49SRfJR23Zp1qefaxPEchxfZ7ea34WpOmL6rTpwZOMHBJQ04OMWUkWd7cGsfbt4rG35G5MBVNtjdb7StIA4N1LXbAJ20pzomU+VLAVUP9RKvA1d7JL209AsYQtNKWXDr0HRDXyMIgnRd5+7n3hltQGswF3//b/72YREnT54oz5HiRezvfOfb5bECADnnK6sQYawgnwRECAoE0q5qhCAu3Y0gYk7ZFgowMB54LKAmDEVp8t+kuQ5jn/Gp4EHR86QMxRmGvnD+YuDcL+WYZEWUTz7+aCYcbk3nzpyt+V+fR7QXmXA6FIVquPqtN94onL75zW+WEjl34dz0eDogY8GK6NVp1DXpTL5kZCvT++9/UMdXmku1v9d8tXkOC6woNHPmly6eqyFqHvKF8xemb4VWhw48F8ZbMzfciykvpCzf6P381Ik06aIYOhtrc/yf/umfTj/+8Y9raHP92mFcoF01bhqmhayG87sbF90oB8znWXreUDHRAmGrLXznE1MbjgaHBlnYwaR3d2GEgh3BxaL1e8CcQoNNJWyqw6VePD1xOs8Iec5fCXQMN8uPiZVLgVUd4OBt7ugju/TqI8jjuUPXX3D3POAO5Q7G6KSj3mpe99kluKOnfNIVPlFi1ckSB46kaEJhoQ8hWPweuhXegVPvw4uwodTrvOrkUzeepv5y5zZhm7goYfxG8PJe6zfYMW6aPgtxNCojaEv48PzgJx6+fuvsTjaCj49eNB3Uuj5q8WjRdC04UMQO7fB1MwdOjGmBmdCc0bJoEjx6WDu5K1757p2m7726s/eBorkABtwalyoj18K2cqdEvRP6XQfvF17iOn7+3cDD5Xlh6DQLQ7/raSb7YU0Jvfryi6V4GUyeV0buzC3MSvout9uhAyWsri4jeV0HPGFkrtOqu/fu2lxbUdp+L6Ste/Pu4OMxtNxl1K4Ecbk374i3RcwzJQffkT7eL6AzEoiHl3YBAz7yjvxLampJ0I7qMd6PoVWXd+D6rVx1AEc6MsJzKzvl1FD7yrFSmGzo+ssTpiz5Qz6Peg6+EUabxQCJgmZcilMu+GAxXsDv4Vzv4QaOOkqvnJI1yTechYF/9x29o+vYIxECWH7TR+LHup4YH7N6u5Rtpwsd1fQXL51n+MsLVoqpPI23tAw0zgVcW3HDCd4u8MVLi0aL42Ue9l3bpEqFYiXdulHEtd/WgifnPH/00Udlvd/Ie59J0xD22zpysE6iChLe1fBj0inIwRgffvhhKnIvDRTrL0rP8O+mpPfM07XHEAOZu2WxpnpRiqsCa0Xy3Z9ZFEunl19+pT6wjyivxou18Oup4MYL4mXt2r0rlbk1Xbx8MXmXTc/sfbpWPjuR68nde6ouPrZd51bbG5fOwUIzJ3vh3PmUrREfm44e+ay8eyddGb6mME8eP15e5cXz5+ooN/PEa1avLK/3SLxgHv1zPOjaU7w+HvuK8izXp5E3xYM8sH//9Nqrr0xP7XkysC9NZ0+dnvbs2jm9/OKL0759z0QwWP1n7jDCKv2UsjA1UK2by1FzhkD9hiOtYH7V1hDpCW3055kSeASPBsegT5S3NoRLMywvgNLXDYagGsysc2OkZvBF6UQUmI+CB2Qd6Tj6zhhCqsMvUj4mi/gteOBQTuN850SmbJ6QYK69hEguzFoefAAMD3x4VcoW73czu7p0B8L4QsOpNCmj0inYlTee+6IM1U2dBUKY1U0ZU0w1RxSeNQLhVBvDeso3J6g+cqkbGMq0mrM82fC36xFhgUbBpb6RypAJzsr1rspM+2kn+BedEt9C51Fe+A025a80+aTRQeVBY8PY3lGu8CsapU4+4ODELErY/JxFWahE+QbV0SbokIv3X5GBA0/vrXRPbNJ5n/jQED6Emf4m6NsuZYrrq9tjwGmPbQg/V9FhtkXJb0EaV4eFz51G6Pdeff193/t3B884ghdcIx2JNvz8RGjy0ovPlxL2jBecIV1zxrNpi+a3L5NH2zHKzB3qE9pGfdQZ7wqEKGVW+SjzXDqK/oSPwUS/Hjlo+rjEe8e4coIVBYn0DGpxjIMe8SqBnbKNPllUaJRN246TnZbW6Ao4cDVvaXUznJRbXnJ+G5q+dfP2dDVOzqrIJR5qqFWX/qNeVaeUc5cS8xA8wTQcr4+4o4nRSvXq+jiGWDlGaPB4jySBQcGeOXe2aMOo4LWaA3ca4Pha3hjhQStly4fe+F2dPOM75QyUBp912QI6Gb1Tz8IjfQqv40yGpmRgkCHyoQ26KgeP88L1Q0p2jgeqrUd7S+s9OsMLruB47ypZkvQu6ZSDPox5cLtcsPzueHDgxchd/MWjRYc9AKjS+w/sLyWHCLWlJUoJcGlkXhNPD/IUGg/AV4Z4nH7zYHl5PF4nTTmQgiI3j+wLOiquHAyCgX0cYstWHzB4VJ716Bxj8zMCwmPJ0rEqd3OUfin5CKOTx4+F0FYxbyq8jh79LB7wxRr+HUcrjhWcF84OjxW+LNo7yes7n+YR7C3+9NPPpjf+6q9qS5ImpVCffnrvtH7TxulU6uKQEcMtth8xBni1Vnd/FuVrrviZfc+Wwlev2zfi+ecdK0h9jx09On362cc1XGH1tA7kMBJzyfZNP7N37/RF8LKAgELTOAIh0o2FIXRKdUETvwmIbsSyvHqoJ42Mqevj/aHdEEJgDSHoPhhspMMgzXQd/G5lA55yhBJEwbHSp5Pp/IY1Mbx09XUkC7BSrjTaGCw4W2CHQVnK7soGH2OqAyUseFZn74TGCzzv3VtYSCu+GLsEadKW0qHARpz0LmWCSHjh6bvxFqvTxbPFFzqxNHDi7Vu85rnSonN+t7dgTtixfjdSp5vXrtcH3I30mFcyzI0Xeap3ZyurBTynHJ3aO3YC+GijXS3m8tz1xffSM0DLok4cfAkwaaiZuZAsPpDBE7h27WYJ0FS6BFDByzWnhFO28mdoVRpBX1lIY6v54db1t65D3eGh7dC86gFm0ndbeCdOOlenKeWe4Hfn6d/9XpC+7wvTNN0a3sLw657nRlxyoZRdDbzel196YQxBByE8o39QZowQ+KqH0MLYhQ54uX+3UtA+KazkGKWtXHFo2P0QPDIOTfSf7s+MPcEzAeyLbeBbTCWPesLHaEalT7lNVwH/gM+54XikQpWm8bfPF85kBZzgin8uRpZ7tyntyaBTZtU7NBj8OcqgeMU1DL85ZeS9eCucwcMb7jXiEjyF0a/HiBK+E8DQr9yrbSM35LXmBo8ZCQW35YJLPHzk8wyHpkun9Vx1TtnSelYPcUJ7rkNWDV4a+A1eFgpvOAU+ON4Xjnlm5EgPRvFA8nnWbsJog7vlXFS7J2+nVVcy0XPr1qaxUPyTQH5bxLz41ddeP8zitugKU/FwMZKVyfYBG1595ZVXar4X0zgfdM2q1TU2j/Q+UsBj9MUhe3gN6x6IIne8I0Fiz655Uwek20e8MoTV3SJrUrFFNQzuYI51Kcc+YEcgEk5OsjLP7CQZ87k3rt+Y3vjFGzV8Szm/+87b05//+Z9NJ8LEp06dLONg+87tgRuvIgpH54OXoWxK0Yf1eec84s9Pn8o7CvXc9GS8Xl8+2vv0M9PmGBM3b92ZrqUsQ02OanzssaVVnhWnP/zhD1OXz6bVsSTNn9vCpNHOnzszffbpp9OZM6cihB+kYZ6ok7KseLT/Tlu/++670+mTJ6vRLQQ7l3revXe7LEKLKzSIxkd7dw2LYTBKM5d3jwJLg/utsSnhYogwtE6RPlVKg3Ut6GSCE2y8p/TQFwMJLEEdBg/ABWxw5QLXyAJGpiykqf22xXAU+f1pxWxhC+GQ/+vPNh2KiaIj8MoTjXcMnroRTt25wMCcLvEtdNTPBXZ3HPHu8glFh8CvMFPCiawOxVhwJ5SV5XN28lsVi88pTaEXcuko0qk4elstb98vXvLeCmifd7yf9+pVhk5gOS60acnij4wpWlEe2uNB7j0vWviZi01engNBeu/BMK66nQ2D9TQL3oKz+vNyCr9HQ+gI5a2lX5m/N21jlTTx4mhZYQiUoSB7wZ3O507IfxEFbkUteipHmc4BMA2k3QfvjvKa7oRswUsRDDu/xXUbVhkLQ/DtAFZfC4M8ne/r8WgleDfKnYfReRa+L+GSAAIWcK2OYWVhlgWVjNTiyVz4+lGMtjJE9IPkad5Da+3hHfrj/Q7Kw8OUhLzKlQZ9GPuumBEFRz6w/EYnNBbKa83vU5+fKJqSNdLwWou/g/hYvU3xoP+omCkj5emHxc+RHWJMtTEob9fc/ZAJZAreBM9lxTODwCgeOcPhWTifzJGCu3zO5zeyU05X+MsoKVj6PuXJQMTf69ePxbfFo/gz9cbbcHKvDzikHPjjq+6XLg5RrcBOvZvHwHDB17N+qS7kgmd1X5hWfLe/d0LJi2DgnQ/WiAfDXRp4izcS2E6H9pdGPHxMh0qvLPHh0IItSAM/8J2PoDzpqj2S13v9yr1+J78yxQvS6rva6XR03+KlTyw/jKF+//d/f3itUVAUL+8WcIyiUQDRSAcOHKx9wxDUGDoqj5nCJtz2xsNDGCexWMh16fKlYkQeyrPPPltM5ln+48fH/K+DNAyjGBomLKzKzi1xwWXdOLP4P/2n/zTt2rVjOvTcweCzbHp2395p9+6d00/+8ofTvr3PTIeePxTifFEfXsAgBJlKO5uY4v3FL35RHcaiMAxveNwQy47tO+oziWhw7/7D6Y0335x++c67IdAT067de2rO7uOPPw0jPqy67nt2f3mxPDu0+eBX79WHLyj8YtDbd+tIMhYnOlq4Zpjkg/feLZy2xshhzPzqvXcmnyDbsW176DaOuCwmCeN243nW2BrWb1ciqlGlL6Yz9Bb62Apk474zcTUyxQ6GU6rG85h7ooQxdDNEM41nbQw25qjzbQPPs3t7bHPxyaedST11BhOucGz44vEO+JSLdpevcYeX09IIAHmV0wwur7LAAbOZvHGWtjrCrLN1F0GicR/0IjwqvowGC8pG+Sxyz4wtz2DX3O7shCHGiTLys87rvXcnln/qxd/wbBSgjJESlCknl0VWOjNcPcPT8LDgtwui4A7Y8B7p4ELIEVadf9BjzCURiP3cNFKWr3v5mD8lbJX0Q8I6cQJS1HQD3FwpbyzMonDG+0CrcrVNt4M2s11QG6BLlwdPSmFhO/RhI2AJ1SaIljD4ZfChUOXNrg5ffx44LkxfPyt0XF8L83a5RmO8c1KeqQNGqB0LL71wqIagGYfe4QPTKubTpZcfvq7mPb/VjZJpGgj4hbyo8oKq99pGcNdelCW6SgMWmGDoG+jWvO1LZ9JzTsR7V/wZOFWPpPXeVbDSz70Dj6HU/OZd3dNvweNxF/xcXQdDp35rZzIS3mgAZ7zPK6OErZehsAV4indoSSnC5PeuFHW84tS+fgvdFtJLM/h50LDby10grxgx42CfeUNGkN4lvXp235BGWWAL6txrNxbSSCDrxY9pmVF246GcGgELL2unTi9ekGYYDWPFuPTOqqDvvANLG6Gp3R9wE6d8uKGTEQVp0b/bUEDzokPuyjkbR3Dx8hWrD1Oizo3m3dm6QXncvms/27Uo0YvT/+P/+X+PML9dShrhEQJwSkian/3sp6XEf/u3f6v2wircF4Y0KqWucoSwyqxcuSbPsQhvxmJ7wrFe9uBeKSVcHlneX7hwcXrrrV8WwqtWr6k5aZX73ve+W/t0fxXFZ9EUSxbTHTjwbH2D+Fcf/Kq21FTnChH9tor7wIED9VGK1evXTjE6ph07d9XQs7lih1fYa7xu7frpRJT+8RMnpxWx3gjpI1GumNxQkfRWrtqCY5HM+XjY5oR//KO/nC5eGN8gpswxuHkTC1ms+LbIiwHga0oWh33r9dfjlS6tY+F27do57Y9hYlWtgE6YfGGD9W/09ozp0KI6qoZ8tCgKNgIzdfZsuLQYNuLVl0nuMngCw/Yqd3u/sWl5RnkGHTwXhjOPXCdoRWmhY+Ek3707VQerBM2lW6CmfnGp4oWnsyUdr7Ng5+qtN/DU7j3HQnh557f3htTUTfnSY1DBc3cc92LcWQdyVd3zzLD22w/PSu/0LsZS0c0VnCxUk//LLw2ZDUWlrIKRUMPKs/lr+JTHnzbt4WeZzB1bVc8jfiIGIW86hZdABq/2lob/SlCHPwW0VT6CK58XwisIlnOdFZ3xbQsXdRcqX9KK5100TyA0JXw75V2JUH2Y+ip37oMElWjQQe3cjVJUW7gHzo2bPqM46K9vE8Dah7FGUMO7aV35Z3N4nl28G6GfO10HxvfC518XxC+E2e9GPefhCl9PI3ju9svLeq+9GaUM85WRaS+99EL1AdNZlPDoL6FpGq3hoDea8FLR3O+mtTTFt6En3tbW5jObF+fKT6j2y3sBXfsOBlzB8Vu7wwmfWXNR6yMWj+keRj+YnceoQ8m7wPVOOxR/JO7+Q4fEDAWkD5Yxlbv26/akMAS/BWWPvjTaVtpq78RTjuSeIB95UnOtwceIJWfE6KR6Go6WBg8JA2ZoEvpyYEz9mQ929xEIMkdayh7ve6a04IBG8IK/0DQVp87Ko3uqPyS4S0sBuoM7+sjY3SFeGwvyu0yrUfzKkVYJ1f9Cyy5Pfn1EPcBw4RB4uMRXGcE7QCuP99LrLwU3dHXv9tNW4HunvE7vZMbFf/8f/vHhp+PZOWaLpcTSNe/JHXe60c9//vPpYpTp7/3e367v6zrEwtznxfMXSmFrAFZ07/39+c//qhZFbdy0uRoLsZ0V7czomrx/mMYMo1nAZDGToREd5tWXXpl2U0oHD0x7o8AJhPXxJn1EwG/wfRfzF3/1V3UiVX2SKox69NiRWizmAwy2QTk2EV00yvZtO2veeOee3dNuH5zYvGn64MOPpo8/+SRKdVsJyeNHj9YQjq0K8tnP9r3v/41p244dZa0Znre4ikIz3E4Qr161Zjp4YP/0wosvTS8cOhhumWo+2hFmlMrWrduqcXQEBHdmtM8yvvrqK6HrY9ONazemqzE8fNaQZ6xHzwyyEvhw10Dw06gaEBwdiNFh6LkOFdDAeSZoeNvVsKGldFZnW2Rkjo/VpRMbhfBhhsFsYwjKsCQm0wGU6RQbnRGDKdt7jOOQBu1sMZL5nJs3LMjAWBh1dGYKRJCvt/h0B9P2GLcVrffKg7v30gjtkQnNuIK03SG8Y0SoP0OhnnM9tihevcQzWBWSBv6DNnmPN1J2fwcWD8sPJ2WYnxf8th3OXlM0MVTP2EBnNHB3/OCypNGp78+EIjwIH5Zw1TXlKqfpi2ZwwRsOEokWKGFPuGg3PC0tT6RwntVbneCIV+Bb1+Kl0+2URek7LUtZlHB53/kt+B8cbWNbCLrfSnqWvYWRRgKU7VIWPkN/2YcRMgwBZbuUW/gkDGEyhLhLUNfCM0Fawsxz1XmGt98NT+h7pxHAcfUcf+dZmKbzeYa70J4wfrTS2MiQvfSvvfJyPOJlUSamGNJHohCSupRww8aH3VZg+o0GhDw6UE48qMaj+6Ygvd/SorFhTjRFo+Z1edzl8463qq1MeZjK8A7OYN25dacMsS/DD3jJegQr9OGofHjhF21PYVoM6Z0pE07V6sjMO7dvpi0tDuKVDy8Yb544caIcKH3Nx2bA8xt+6yKzwQ1Vqm/4LY7BaaSTUUspKwufoLc6khnqhnYCw7TbCs7uAmNd8IyPjIQ1DcHxWznKhaO8JU9m9JMHvtLVO/mSxn1h+foX58loQbetu3YxegV3srSeA6uHh7W5NsTX5K82EcpoSH44CNK6OJAWKBt2F2+YG1fSi3CRvssX1FEbqIepBG2x+J//H/9Ph43/my81qW/olrBev3ZdZbSK+dvf+e70jVdeLfD20dZH/AOQV2Qf3LMHD8baWTr9N//qX1Xjb9+5I5W8F4b9Iko0SjYM9vRTT9YcKY9xx47t0+6dO0tRPORh3R6eFKUkjfNXCYdQMp7p8eB2qw7hMHRtVbTv8h47diKwHRG3bPrsyLHpan6//Mpr8QqXRyB+MX3z9W9NTz69d3o2XvDKEIiyotB5oKFMDeusjZdtcdSxI0eqbEbG1q3bS8D6BrC0hq0oxs+Pn5guX74QQXY/3uw3pwMHD007U891sQgt/tLp90SBU/qGgK+mI5z4/EQY+E7NbTMurCRcu2bddPb82VrQtnL5WIxBUA3FNVbhGSapwyRCN15pdc7H0snMraRuOi9PbiiMtEoNibKwLEAzjxU2CK+wQMfWBkIzii9tYmTDcaDqhUHMI1JevPzroeH5i+drEZCFK5gHM7tMGaADT5H1StknRTExPlFnd4esjO1syBxBlpJvhQZ9xuqG8BV4sSJqmFBbdOeTv61aaXVEh55ge3n6rmwdiPChXJTjb/h70sF5CKYxHKr6oUmuGnaiCAOjVnjPhLUk6GF4qhZt3Rsf47BVzfYjdS/vJvE+Y6ndF8d7uXT96nQ59DScaIoDnw1lGICB2sPW8mo7QqdWv6dA7WqKwip/qMMTP1RbxniyYt7xoHgBfQg/1SAo0IpCsCL6dgyKG8GRl2Y4erS/GqHXEIIMCH2Vh/BY+MyBNGvWRnisNj9vWJaHTFCEivB5NIwqxjhkiZcu1wVHglR8Cyb84loY0hL1Tl7p5PFbfVxpkUJ1nGnNWGB8Udyz3EnfQbxP5Cm7aAjXyIgx7z3SaEtzfU6Ik1ff2Lp18/TM3qfStiCm3LSJ3+qNZ3hB2gFP4LnGVyBotRMeVb5pnSoMbZJezbUxQ811I3AIYEYoj/rchQvVx4xOUExyFOz8Ywj57chRda49w+hQf+Nc6bF9M4o7sLzrEScX+lmUh6cJdnKbwrUo6PpNi/rSt5PXXnBH9ZIPPlphN4wPynAwOEJgOsUKvZ5YumxyMI+RyzrBa8WqyOkVkWdX0ud4vWMEzkjQ2FFwMzhavzD6Ff7lNJEvWo78qm1AoUHLjPL4E1d1m8mPVuzor/+70Js8VU/0X8hDLvlupp61ujy/9RO7SfAFg9uhLMogo7QZZa1tR5+cHVMbPmfoMV41K2fBMwVaIwAcnFzq1TygbG1pUe2qVcvze6xS1w54yc4PU5JksbS2klkF7wAPuBnlYKDZtnjixMlp8Wvf+e5h82C12ITSi/KxSAsbnDt7rvayPv3UU0XYGoYLk52M9r4YYc2KYx2avG+B4mtMFIp5Tx41Ar700ku1wu74iWPTK6+ySJeXJ3g3jecYM98Pxgj2+P4iXqO0Pt4PhiHjQ4cOFX7mm+HCK94f79TnFL/97e9Mu+szh1vKA10eK8p8rq8jqSjmREy4ucCu/cGpz80IUPPQ8N+9c/e0Zn0Mj3gLV65ez/tz049+/MO0yhdlAJw+dTKC+EGVjTE0ls+Amas+H7wN4xJomPrm9WvT6dNnSI3JyWJOyFq5YnWeh0Dx0Qve5PYYIx+8/0GY64vQd23wHUNF3dAanVLAqBSwO4GDIWo4MwoEI8pPvGDSISAJ0pnXkasEfP67fOVSndHNsrXvGX0WRbnLJ60LkyhfhylhkrLGUNU4fk898UHNMYZpL1+5WopKpyUYpHHGNgGuI2FKMDB+dbTkxzMUYAnilI134KAT4h3lugvw0CFchWNxpi4cTAnCGCrjYShm3gM4g1ZD4Otc9cWqlEcoD89BvLqN1dvmjtGtLXtbWQRDmvArryW/CaYSpt4n3fW7t2qYbW0MWcJPm1fnDmxwWngILUya1n7fjzdaOCqrcB+eOVzRz+lk9Rx8RtumLklf7Z6HO/e/mK7ful0LKQl6AoAiYrmjt7k+fO+Tc9p1xarxBbQaJuR9JQ3+AVf9pamrROh4V/SpNCMePu5CD493Hbtu2tzFc+8gT9FYYbNn/Dxgjbj5+4jvcubDLK4+XxV85vCcT58SKs4oBjr4etL+fXvDe9o9fBK09J+ly2bGYvAV0H+h14X++Eg7obf2E8Sro+cS8AndJviPJ9fx+hp+dFVdgqi0xbsxYPCMdlIuz0s+9Ze3jN0ZHeWBh/dz9Uw6C0a1ASUIBoVUeC6KUk9fZHBYm+O9tSecFrDwBedA/cCHdynPGO14gnI35Iwm+jS84Wb6Ql6KWb47d26VN82IXx869xoe+NlZo95dH/QEu/s7eE076fUbdfBeuXDr+nrnDoar6phgH7h+rwwLT7Ul+OjOOSJf5JMePfVbaYt2SWu0E11NLSjTJT2cwLFbougzw6XbgQyg8Mk+wQiWbZJ1DGna4nbe69WLYtyC99CUQcrQ5hS+b9KD99HHn06L/8bv/O5hyvKdt9+uOVSC1MIoFoRgj2x7J9J9fub0dOTY0RK+tvBY3KSy//q//dflpVpoZCuPAzR4D9/+7ndqWOHf/Jt/U0SmSFXOoSCGTj6IRfb+e+/VtqDvfu+7SfNEzTdiaI3vNC5z1ZQ2t9+wDQuDEinlFsbdsmVTKWSW3YpYaqsxW+CwuJyHfeL4selP/sOfTH/+539eK50R9PSpU7UymzL0DeE1q9dOZ2tx1TSdOv35dCZK9Omnn5ouRkmb57Z3mIFhfllDnL9wsZbtW9lNoViByRu2ajw0rg4gLeW6fsOmsi7tM0YT51EbGWAQ7EodnFamroYnNQwaeIYneVL3tIvhZcqCBa/TlKgMg2ASzOOOuQTMTJkRYRiFRcoLM/TPkLDVQBl3IpzR+vEnloRmY6Uf5jRKYT5Ju8PT/C9ah8eKsa2KtuLZSvnV8X4pC7hTbEYzPBfjJm0xdvAQz0OwkpNQIHxq6DZMrUwdFo+4654Ud3cMsKQpQKHFuAZtMDlh7F7id9bpXU0Pytez7GjTc2vt4XbHIxzdy/tIOsP5yhoC0xCb+g9FzuM1h2cezdQL+sCnBEkZSPZID2Gp7O5HXSfve86K0q3yg673th45AEUsY8cpWAP/Vjp5mfJ9P9icMDoa+bBvmMWtXypLPbSzvfhjwc0Q9HhJP0Q5dddugt9C4+GCF095pJtXwB0vfD1OEMezc/e+04MnSN/1x1gjfh4H94XwRhjlIcqI6zTj3ulxgtEcvO07ws8+szcGVTzdeC1WRxPcw4AbBoN82q55DS7og+bNe56LZrO07mjsrhxOg/6Bf8W7eLiUG75WDkVR9QyfUdZkGb5oBQQ++kgrDBoNurqD2f2cZ2fUCUWsL6h65AnO6KMunBvy60rkp/Tao+Z8ZzAff1ydh2KoYeAnxqlSYOJnF/x8aUwe3jSlbuEneaeu5Ix2E8bIyWj7Kj91GXWwOHMsFlNPZYurvl7xYzFm01Ve76Tx3DC/fvlUrDvFx4mU1mU0T58AA6zxKdz5aYuqY/JxGMo4z+/qt0kjTrlw7emBxlk6csu7qlNk68hDwXtnVEn/nRnbKQt9pCX7GCtoRH7jnZOfn5oWf/f7f/Pwhx98EGX4Qa16PvDs/vL0tIJ3FjL0eP/aWgw1hmcsuqKsWdk/+clPigExmwo7ecu8hM5PqbO6WVUqRnHW3EIqdfTIkXE61e1YE0nHwjJ/ajvPK6++Or3++uu1SMy4+b/4F/+i8JB/zFGMr1ZciXfXDa1cCsMHHFTyvSj3H/zgB4Xz7/zO75ZXLWyOIsaIZ8+eqU8yOnDEkJBh8M9Pxcg4eiSK3BnY4wtIynv5pRfLgIB7dcxY0urESLD1ym9DNEYPrJRmBZ49dyFe9hDOjujEp4acnKNtwZihIUeCslCDfpXH49DYc0yQBtPwGtm7AlICB8l0ucGMgnht00pNm2l880EEEtg1Fx9ca27zzl0yqBjD4jBMgcY1F5PfOp/2dLH6ulMS5ujmtzhtqQLwoagsSqOk4Izx4UUZEDTSqBe+giuaV760UXeQCqmTenU9XNIJ7v0e7HqOcCmapW3UXxnaqTqCtKHDuI98FFvBn8ESPBOOQitmbQI3HrC6EmQ6mWF5ytfQrndgooOy8QtaKp/nIU6AE5jSDQENv1EnMOHf7VyfkJzBq3rlqnZ+1Moq6XPdiwVuf/CN9AWK+kaEpaExdNc+VrVWeYEHDuWr3CBS9QknFX5foUFd9Tj3nOQVug3GkLD3o9376qAsl/iFYR7eoHvXP6/qPd4WOv6vhxliGnD8mJU78skz4IzFWbyfHdu2Tvv2Pl2eMSWsyFpTEfB9WIcLPebzD0GNR5s3tWn1ybSdS5DHe/KQ/GFg6h9g4AMwyEHP1f4BXSNL18YecN6R/NpKPchAofuK/I0PHBYqYQauoe7COwqg+D5KUlyRJIES5jwdPXq08i4v43nwFvx4r8MYGDwcqhdeYbO6q7tpQA4TnPoMfuWQoepKKZEhxVeBoD62hSpHHeDHUUFL75o+I9/8HuqFPOgdfFzoBqYAb3mkVR5njLwyFD/4QJuGJ9LI8Fe29BSgPC7xynAt5JsuC9wuu+F2nDx9Z5BYGDumBYcsxk8MAPyHmgwPOIwFjeo45Hl9dCU6wlqmxb/zu79/eF28NR6ZYUbE9pkpShXy6yOwKZx0qTnP8//9X//X09/7B/9g+kf/6B/VVpy//Mu/rOE7w851/GMQ3xbGd/AHT9BciWHnz0+cnP7sP/6gGoxwco6rfVx6BQa2gMsd8Z7dv7+UBQJgBAqfYvfbUDSPGBNqtj44BHFclIfV1qxdXufBeKTboniRaVU6xJ54zbztHfGw1wc/Asze3zOxGC9dujwdeu65+gjD7j276mg1ddmze9f0xYN7sSivlWFg2BBjkNngsq4tFsOYL730ci3acmKXU8Ic+PEwXo35cZvm3W/dulFDHRZeyM+qNCdsa0XYJ/WyunM0mL2gYYPRgWK5zi+4GszUHRXdMDoaNMONeb5YtbHG5KlvGCedI0IxL2GtDaRlwKCjDkAJ6Ww66mDgIRC0h7SGq2z6N8zpQA77sFnIlKCO8kTaWJ46zjL4WJVIaRkeNMdfeCYtvjFnxEOgEHWJus8YX3DndeoyfSVB3QkZIdUfIWVKL7+gLgIl7D3YaCXWs3oa8i9lPFMoVW7u8Ov91vU90dQbLRga6hhRVe+1B5jyqVcZMck73s0LkyGMxr5kcYRmKFACr3AJbOmr7XL3PJRy2jZljTYe7Wz4zMlD9iFbmHjq9Lm0h/UEEVShs0UpbSRJ39tT8Ay46lLwGEpFk3nFKbTylEa8R/dOM+Zk5RmEb3ovvLtmySp0nOC3eoLb9XJPzFxeYbxbGGb4JLrSlGBTlxE7fmvf4QnD1ZfZnnn6yfKEfUtY/6KEjWIQjL3ohrwDU/9xlxf/C+LBlqZGmBKvrc37ChQKubNx8zjmVdt6h+boPWg2+E4fc3wv3vH1N+txah94rjmhnzyqJB855yrqoFni4QIug0vaWsNRbTHoSJ5oex+w0a/Vye4WzoXy8ejguTFSUrxd/DsW7AEFTk1lpJ4rVpjmiCMW2QfWjevX5hwSsLSfdO7qzQkBr8/GVo60fhdeM5o3fdRJ8KzO8nZQnveC/NLKKxhxu5Ny9Rtl0VV4qKZJInsSUX1J8uIxtMu7omP0g7Yfv3GM/px+mz9OHJrXltFAJGduxcBFYwat6UGOIHyWr7COoBdvGbGM/M0zvK1o199r9Tp5mPzqxqi+fCVyM47a4k1bth1uQkh84viJOtdYQ/Eo+4PPxfwpkCL8/T/4g5qnpfw+P3ly+sM//MMa5qWAEKhWfKUgSs4wl9+IxjM9+NyhUnCsIUPHyx63525FeeEOBbGymidOWWlUStmZrZS9E7gcGqIMCtAwC0VeAjGVgrPGlc/FM6cIpaVQbHUC+0as0F+9+95sscKDOkjc6Vm+QvPaK69NTz39VMGz8i10q2+RPnfg2QHj40+qLrxL1i8rMYSpsll/69dtKEMETW/Gw//5z9+ocimqPU8+VYuxLl66WLResSzCOOmi3maMFoZAaV5GhBe6OSxEHKGIeYljOGsPz5hAkNaFNt67Bt1nUjD1wQjmwnQIq9LrLNzAgUsLDfkMV2+dDdsLZXkGMfV2oa36Su8QFcHGe0aT7zKDgVHxC+aER3mNeVaX6oizjmfYW/sJYFfeWbmCtK6AmStfcK/Omrh6TjXBMz8LhqAsZQvwrzDLL59y6iSvUnS8knkB0DjI5x1YC4PFc7fu3okxMs7p7XZoYSE/fAiEcR+h08Hfex5M16WeZ8PCOqt38rtrp6LDrJ5DYHi/qDxhw5raYM3adTEoV5ehID0DSPo6wCV49hw6YaPNLWIa5Q+BqKx+9hsM+fOvQscL3ndY+HthaPYbML6aZjyPcmYg867LG2m7rPkw6NaecCg2SzvyuORBobE452HNCT/7zNO1LcmcsEWBtdYiBu0XEdTooJ6MFnf4gIMeDEv8gHZtQEkjKIfipcTIPsrZ+hLp8MscDyU9GPqRzyOC7Vl66Tg8Qiv3hXX2LD+eBte94S0Or/stdZJVPOVL3un3BT91U4b5XwpUe4BPdstbo1a597QWhapORlTghRamA20J1e/BdF2PIyGdPMo1qgauNQnqKQ/5Kx4M7aYcyqxHCMABE03VU1jIg+TLkHVDhngvvffiq/+mbO/BQBsGSbed8sbnPAdNC+4MD5d34AriGge/lYsWSVRpBWV3mcoysiitaTxKn3xlDOhbtkLKZ+V7wYoxw+i6E71hseWDpDW1a4Hx4ivXbx5WgVfive2yfzZKFzKUbQ07xgNVoG1JvESe7Svf+EaNsVvQtWvHzlAuwi55Pnj/V9Pli74OdLsOxdAQhnqtUiW0KHWfHDRvai724sULtac2PaY6AMuK501xwglzU+4sOdaieS4B8QyxaExnOSMMAiGOY/bgu2z549OGjU6h4TGPD0y/96t360tIrBOLw1h8Z86cnS5EKTqh63vf//6075lnyzN2mEYNuSe9YWPDL5S+4Wr4fPLJp9OPfvSjqM/hZVohePLE8fKmDDXbqvWzn/982hma/p0/+nvT88+/GCtstnggjFALhdI5Nq5bGxrMPnIfAVHf/0yjsvAHYwyG6eHWsR8wTBkBQuEYZcBwgnaTFmP5rTMqT7DHVzAcbW+fToSGFqjJ08yOduioTt43A7MmKQgf8teWVm4ySnxXWT1sqdF+XwY/qz7hiAF1CnNOqUbwpIB9OcbiJkcITsEvgioCvzy1MDJvoDtcle0KXnBwCeO9l2PYWPols4+zV8EJcGrhKn3RPDBJIenlZ+XqZFZCSysPmgkW/hg5MORLE7f1zMq1wtidEFJXvAs3MBrP7txoplxxYHcZ0mhzalT7PQzdeL1+D0EUOMlXnTp5Hj0iCAZPVAj+5n+vxKC8Gx4wnGi0Idmqs/eCxKJJAgu+yg7uYFDGhOVCT7jpK/gpnb5VdYJpnouW/yNX17+vnhNeGBY+97A25SC0Eu7w9bx5M+LTl6rMmRLuZI2D9qaE8dTG9Wung/v3pW/FMEk+6wPq0At8afgw9NZe6CE/mukH3V7kUBmieS8t+NJL49ldQCuyzeiZL7uhlxEzMHhGvYhL0MdcN+/crlElRmrto01cKZKU9QgZUgdemeMdHdhiBLB4Mng2Dq0M/KaE8RqZJ97oJnzJRe/tVNi4aWPlDyUi3zZW/PjK2v0onnHCl8NfOFPqTo7ry+pRq6+Dpz7DSxakZ+wU7UN5d31CeX1YCxzhQwnrN8qEc9Pa8+D7GT/kItOVKQwYox+5C/JaSJbY+rtHwc3eWyha9ULLGU/Jp19xEMaugS9qNJLShJf+KGh3l/K9167iwFOHuuOwyEJ5jRCApa+rL1nWitpQdZ3XcH8ce6rPLgtNA2I6dfpsaHh7Wvxf/PP/3WEF73vmmbLmCGae0O/93u/NfZqQkkK4azdv1HFmvNW1sS55U04SOh1v8F/+y39ZX0Uy9wkOxlIoqrC6KHENczMWFuEAtlV1p0+P7xMPL2qcrkTJEeg9rEMp87wQF5NTvgiEMI5jlJ/VxcvtzlKVDyFZsj0nQqHvfXrv3OIsi5N0EudN7z94sE7C8pWlH/7oh/HwP0+ZYcSjR6aTJ4+X0YAGvA94PRmvlmduUZdPJBLoR1IGRcO701lWLF81vfTqa9UBrsUT/smPf1IW0d69z5RV6rOND2LImKdS71opm0YdAmYwp0VVhu4xm8aXTt18hrGYcsZsgjh1d2Fe+ILH4jQ/5n0NW2GidG7wzdd77x3auZfFF2ZDI8YYOOJKSEWmYzBTDoySY0fHV7d4XtrQVAajqz08w0PuVpZjWEw8GJphEOaMEAKrcE19rBaVRl3g10OF3fG8Fw9+DSEFJnwsKBFnmFbdpffcAlZ9vTPs7NlvaxHQZyx2G55i0SjxlA46ND1d6AEmfIRSpkmHH1qAdJmdnmKVvnESJ1/j1dtUCBJ5hAFnZkzlnT5AiRK+fstbRkA69/3wnYuRCkqtvEy5Fs2pk3YUamUonKJ44KUGcPJ+1GcIT2WKZ6hJ3/XtaQ3P/V4g1BaGfi/4TUkuDGA1/QbsWfmPRr4eCRA63VfDTPnOgR14u9fTXPmDxwOkviN86OD+UsK8YB9sWZpy9KHHH19Ww47yqbdQdMtv7URm4S+hFUDTSB7P4uHqN57RPj7qIQ1Z6B3rSPr27tCw6hcUpSkvNc/aRH/Fi+BJ15d4OLkE8KWRp9oy8V39pqvdH+KatylL/ZRzBW8Lb4sXA4tcta+Y0mV0k8PwpQPqON7gRZnCv/p44KGPgN8EVQJXeeQ5XNETDuoPvcbZkLW6g+O5+DwA0NclneAORwEslzzeGXlTlvTKYlx6hrfnWkAZmHPXDEbnNx2gfcgB8k2QV5CuptJyVyc4uko+4h+jKqkTwwd62gMdOCd+l9EV3D1zWJeG12rfdu537z+cjtX22yjhb37rO4dVkkfayDVT+ILSG2+9WUSwqMl8BwVdCiYElkcj/9mf/kkpQI33t/7W702/+Zu/GY9zcy1Ht88KApcuXqoVx1Yq+yD/ulinGmHV6lUFc8PMUjP8jBngAflPP/20Gk/5ykQEw+M9bHLt+rXa98oLWB6rBhcgklO1DA87VMSWKsOr+57ZV3XzkXrfGjZErFWsZH52/4HC589/8IPgeLwa0upoff3IEd8DPl4N8/o3Xp9efPml+s6xNPaDsQgpOR2AZenc0IcPBs0Mz5wLDu++9950MsbKzl07azWxgtXvYRSvvY+UAyvTcDFvsT0XVhsBRZlhNDIKPcxDCim13mOowfA6gEUXt8r4wUTwtJoRE/LAtScBRXlYUVtMEloOZhvWYI88UFTy64DKZfGRHIbj0e/0mdP1sX+dGm2t7CboKVzMbBTBkK3Or21Y9UN4wMU8y43ijf5MHM+8GV6dLNyCGxy0vzR4o4db0b2E4xejk1HC3quLZ7QR6itd0ucZbPwz5nRSJ15k0oOvDsriFUivE7uUa76OwC54ucvDq1cf5VT5gQm+396jFTieXTo6/qy2zHtzWvbYGx4HU52lK+mc4IQ2irqOh0w82LwsnrPDOizwsEKasVL7sysrQ2AolprrVs4MB6MY7mApSykDt+FByFPpUu5CfCi9okeuwqvymD4YfOXq9/IJo46jnoVL7t7NtUnSgTvw7HRfTSt4FkYZs3LK5DCt0N7lyNO4pBZ1KWNtZIwtSj0nbEjaWeC1yn2WH13xa5erjYp/Zwpl8MQwgKQRjy9NSeA5I1jKwlfkF4xr6wyjPXJSHkF+cO+l/16Lkc+rVB7Y8rXiqjQpo3lJWQI46IH3pAGv+6bfFhK6OyvdoT7wNrpJkRrZM7LiGRy8SFEo3+ppDgulBu6GOEhkgfUiyE+OMLp9Ca7wDT+CB65nTaMO+LlXg6MHvlUvdKw+mXfgkzlwg7e7OsKp69dtMGCPOP0JXOkFv02nqC+aDX4avCKgHTmEPoJ460+6r8GJbqr66D+BD1d0aOMLfO/BEuDGOLGdVtvVmqnow1u3hnfvr+RX4ElL/mk7RrPRKrgHy/KIP/n0SORflPDTzzx7GHH2P7u/lCGEXAiOyBYrvfbaa9PeZ/cNJIM0oNJYCcwL/vbrr9d8Lg/TySHSQUiFCAwEIoRVXKAEPz/1eRp8zC+AR2GOdMNKhAu8VJ5ylIZHq9EJSvBLiUVYykeIGz5xshGlyCN3ypMV2PCymEse6RAZYxEghi0ofsMTBNOVy1dKUdjy9PxzB2ouBNNs2byxvrHM0DBf4mjNavjAXJs6a9hnQ6Pl8cgciPHcwUPTshgFt27eqW0hFLIPPmyJsrJ6zubtc2fPTI/FMuc5u1hU9t/WdpD8oTG8NDLPT33Qg7KuCiTo5AsZlzAqZkgZ6MfbRy8CCbPiUcxtk71AsQiYjgCQTxngyV+eYuiiTTGQMsR5Bx68WdY6HuYDG5NSCtKjUWyM6pzia3i88udl/hmO7vlh5TGImn9cmFd7+g0/aSouOIPLi/ZMeMNJfTzD06UuntP7i06Mj3pOMCSpU6qjdK7u7JRw8yM43ilbfKcVeuuOsr2TttLlXnimKPFgeWb4gFHCJAocDdM4/tVv9MNv8hWc1MvQnxEYAkU82pYRk8v2JGsPfG97DFUGVuo456EWDkmbvOBTwvXaX96DL8BxYVC+eO/HNdJ8PZ0gnfDr4kyfVLmhj6twmd3rmilTaI13fR8wF/7+Kh5dXrfnKLvTi8Lr3vroC094eZSKg1HqfehjYRZjpnIXrHF3wVl7guW39tNu2qTTVppceEP/1zb4Rbw6uuN5d3zR9RBneHLw1DyvC+B3WuXJS0a24un3grK8d/ceb9VQcXA1/YSPwGseBouBTh7qS6Ucgkf1y9BGusFXX9b0EvzIBXntBpA/GFQ8Y1Yc+AP3YQTZ8gO23+CLqvfBS36X9Pp0K2LlL6y3S9mdXnnipJG26y70CXSCfPiZV++39iEjHiXabwFc+MDY3QiP0aaOd1cevMSDN1/HEY+ueZE2T/ulXkYp20CGV+MuMIQKdp4d3OSzpsuWje8UHD12tNZzLP4Hf/yPD1MsGoFX99GHH5X3SaGZzH/u0AtptK2pvDm8mUeWwp0+RWDbf0hAfHb06PTDH/2olJKhmE8++3T6yx//qGAYTuYd+WKRDzoYArA39uixY9Mvf/nL6fip4/GST6VCS6J8t5R3QWn4GpG6UFZLnbd87cp05Oj44P7iJ5bU0PGtG86gjnsfz+zYseN1ZrWPOYyVhmPYxPnTFiAIiKlBLZDyRShe0OcxAFiIhmYRysIti7YuXDxf+8BWrloehXyo6qIM50srjxXEY9VgvHuCm5e775m9k9XB9fm5+Ko3wnDSGC3Q6Qhgi0XMN69b57xe87KxjtIhWIo9lOhqJqtTgMIHBCyaOMKuh0osLtEJekhoMOhQWlZDGqLx8QHM5fAJzMIz1Lm1C2uXccPylQbzwdGlDsQUxuZ9GnFw1QKo1EnnVA4B4E4AWHpvKN/QVTMjZTuG0MfQNB1BcJlrwnsue7vhpE6CtmJRGsIvT28Bc6NHdaLUxbueM6e0O3gGQzx+qo6U+pSwCf28t5cc9ZTP0HElovjANeaxh2KWXodqYSs8iJcvoKk4vCUt4YwW+Ep9xAs9fAdW7esNHPO0aDJwHYaUOSeCzpCzNIkpYZEqVR+rTp+71bG37tgnnLJSznw6tUpIGnB78Vmequwkq1B89etC+nrRq0NNkQyhWI+z/MrpdB0n9LtWrvU7976EkX5Wxlx5X4VRAmwWvpKedHWbGRGyLizfT8oWf6yJEWxhJSXMC2aIWZjV+4S1DaXAOCdgwdGOLjztWZvjTVf3D+36eHgWXSlVfYVRJ947aYTiN+2VcpYmvX6jXkYbjRx1HZWjzvJzYAR5mv+a5+AA3jAMeHF4ayiuL3nCycMjtrBKHspQPcC6HCcDDyq7+DgwHn7B4BxHT3JMpLW6Hj7KUT45P/rmWH/z2GPx+JbFk53RD/1LUZremyln7/EHOHN9Nwm9h7u6SkexLuxf3nuHfsoW3PuSBn3UbWmeyRB9ZZhT6EceVI8vmVZcga7ueVAnRqlT6cBouvsNfssgOBnNbdor113aOlZW2aFH5Qc7QRxZ3zB7HzE5a60QubBs2Yo6Z4MuMZq1+Du/8TcOW+FbXzOK5/v2L98ugQqI1cy8Qo2is0PGcYvHjh8vQq5Z5RQti5jeq7nDf/yP/3G8xe9UBXiX0lM8KvXJJ58UTJel8uaVzc/cvH1z2hTv0ElKOoG0yjuT/BoCXN5rD0syDij1DZs2DstvydjH5itOKv/Nb3wjCn5LDUfznA0TYRrnTn/44YdzHjfly2OzEIHiW7VyLN234OripQvTho3r6tB3c9AalocNP8xqRbehP7iqI3zrQIw0EEtbeYSiMX+4USCGhu27Pn78WOWzD9eQxt3UnzdraIxCZ1lZWYdOGl0n6862NEqMAHH8pDKUraHNs3tWfzSTl/cML8PZDAZCXj3qpKvEU4qYw+pB7aUDFXPmAtc76XSofga7mVOcsq3I1XbipAWTIIM7mNpIHrjxeFP66LSzzmlYnTIWjy7NwPJLJ7/OaOFKl9m4qbO8VY90MXE6hmf10GHgMOJHN7EoRz7KXXptL40y3MFFb7yBH3TiprN88Go6uXT4podrrmx1BD/Fiu+84uFVnTkCwV3HRA/lE4LSEyLgGMICx0iCuoE3pAplbP7qXn1FCY9R6t4xJGrxjjB3H7dhxAXADF9/4AvuFVcP4z73PFN6wqjXMHAgU3A6XULD827h3LLQcULlGzI2ofPPwxEadud3G89DMLcS/uv5hhJ+8MBw9Ioo4TEnzMbSR20FJJUJRDhpcxf+M3JUfUc7zHDv/qWN8KXf2odCFe+3ONs98ZJ29c4xrmDI710twArcyhs+xhOGsDu/Z31JGc3nLnnkB0t8jTJGHvotn1E0/c7WIc/qXyOZZ87Ue3Uyomghqn4qn2MdnZvP0NQs6m+bj7oDACcBPKcMwkk5XR680B3O7oMvxmElcBfaGKykCXBm8MhrWlEedVKW+oHV9VWO4Fk68c0/6Fn4xgGTDgy9nCEET+m8L5mT3wPXYcBW2lyMlXJy8hu+4CmXzOlybt64WXDEwRF+6mf0zzP5gL7gkl+Ny2gr615GPtCMoE6LwlPp46fPnKsvKD2Wchcf+fzUYR4poWEokIXk4wafRak5Cs/qXsSyRcicpobdGAR8MtBWG97ip1Fcv/H979diJR6FoNIQ3bRxfQhvTiAFx9v1eTFDyDdjdZnLNQfo8AxIXnaqS5BWAQeI2NqjwoZPwKW4nz14YPLBCVaeBU8+rL8ijM4rffnVV+twAkPoV2NpnD17ruagGQSYr86OvnJ5KHbXhYtpsLG6kQVHEVp45lCOAwf3T4cOPVeNdCdMY18tq4iHe+Szo9P7H3xYH2KgNDWYYYdNwYE3zGgwLP9+6vAnf/Kn1SiEpfe+QKQDvffOO9NHMQpqtXSkxdg6QbCHoTHujHHMEVMYFkZoIwxWKw0Dk4Fg2LNXJuo86IVRxpzgsPoxvjuFYSFUda4U4QtWvgjVDNbMih6YCRyGBwtZmn6vfTyrl85N2mEz1xexqgMibWK7xup43oZU8yKX9MpVD8bMgBF+SDnqweDDB+J1EDgpj8DgYdQiolysXl2KNStIo66Ff8po4enqOqWY0UHyu4RGaCyd7TyFjzqhc2jrbusVujlYRTp54Nv0EdBB1QquuiVoHwLC3TvtIKChziqAUZ08dzDGSECMp8RVuwU3HiQBVseTqkdi4Wn6pIeUsYmtIWOLUnAJHhZmgTsn/HIpq+eGa0EbpP3LveMLH+m9E5+Y/l3PM094PnT6Ae+rcfPBCEWHLqfTj2sWWZgsvI/QtJ2HP2vP4ufUZw7+V/NJrs0ZX+aEfWjFx/1xar0P+tqaJq7Vx6E/IYqfCWFtrg21j9/w1u7u3bba00r54s8oV+9aKdS0WC4jbr7KZbW6vNpZAFMAixIW5x0eG/w86tf9snlOnGvw3qJpeRwC/cCCS3XqKStGEmVX60ISb7oIvkZmyFNpKF/ybe26NTV9p/48u5JBaVfypA0KH4Owm0U+uMhbuIUV4cN4hE8vRBTE99oE+IADJxcY4Isb6YbRLXgHV3TxGx3A1K88o7dn6WNPKSh8PRwPCzV9Kc6d96nc4tUQR720vXna2pWR3/pJ7/ulMGtkM7iR572mSf8M51bfcTdiZ4qxFlulzdTLQrZBlyGT6hOVgekrdjVqFXpxlpZYsxOa+p69Myfselj8f/6//F8PfyPeI+VLUDh6EiP4etLv/u7v1scSEAkBnO5EUVMm7jzaHdt2TCtXr5x27NpZippyRFye6ZtvvlnbljD1Cy+8UEOehoGeWLY0SnPsZ3Tms3ljHqp8Kg4PwyRgEYTKtgAL4Qlr1p3zrVevWlteL+bVeTTWmpRFEclD2b34/POFJ8VqXlgDgA9uWnS6fT0MkfTOeH5q79PTN19/vbZXmdf98P33p4vxpll9vaCHwr944dJ0Oooeg1nAoGFXxYJ0tObnJ0+UoXI7wpH1aG+wleAOOvE95YMxItavX1vbuHwIwxC9z4PpHCW8DS0FnmFj9ZobRsSEoY1h5BoS5hUnDwFSQ+lpWFczK2bAsJQ1vMcn/cLcPpYRxkJfiyx6P/boSEPJygcOGOrCK/SMxjoAuoKpPEyKjob95UWLhqUdIhoKDkMBszJ6SpnmPZi1hWyG60KhoyOAoRzP7n21AIKL4G6kQN72hOGgfMEzYewdeoDXHnDAFL/D4StXylG+aYwWwgKY8pVgCg/JP+CMehbsXF0fUwSeedVwb7zlQbtHs/wCJTs9HHkJB3gJrGwLpew4QEeCQFmmWyygG55wYIdPLfjAP/MeSB4Ecsjv+ccKHkfd5hXjeD+Mirn8MyU89zwXvvqu6ST4bU5Yu3S7uubKyL1Mt3o/0rv/utB586ueI0YGPrMRkM7X6aq9wU+5hqOff25eCddH/fFL/ihhilEbo2m3kbZzgVV8DFZ+SyM0T6B5P+MXo1oMV+3tmYwg16CnnU3rgCFOAKOEePHKOMpVvDK9F+QTBwd0hKM0hXPam1PhmaJFT0qu5jqTXh/1niOF7yhbzov0hsJrBCYOgJE775QFJyMv8iqDMqxdDMEHXq7LccDIASMd0vGg5XUABjguAa5gtBL23jNc1GXEzfOEZ3DUgZzuoW3vG5a8c2XMyiEHG1bTzQiddRJoW0P0oYl4oWiYa9ZNqgz5us+5awv6Rn0bL7Aan4oP3vDBQ55dhV9gS/vg/t36xO3D+75Ed7ecvceWPBF9d3q6nPo9ESNq8T/8n/+Tw7w5+z4pV4qWwtywYVMU87pSHgpHDMrU90ttmfE1IArhyrWr05at26abt4aQsZft+IkTtX3pX//rfx0u+3K2Gi+KKp3h6tXLs2HdsdL0ZpQR4QJhJ27Zd0zYW81s2JnVxkDwiS2/DX8iFmJaybc6cXfv3o9F6pNutrk8mk5Z1f2LX5ShYPhHjzVsrh5borSfeWZf0n1RZ2X7ZBhrliVXK4XjqR4/dqwWdJ05c7rqAe9Hjx5Oly4G93jTPGoHexhqohgpNx48PnLAxw9/+MOa46bYKWF0gRdmNlfjMI/N6QgWK1i1bO67lENwIiC8ryP3UkdKWKBGCGMGAYWax8SbF9LYg1EwcjM/RvEOM6g3T1jZhIS6s57lt9AO3phKHmVqGzTWSbS5S5v0cLN4ceBqQ4zKOpwTZnln+5FOSsuUAMbtgc1ihJcFbIwJwoLmZjWC3XAZRhDrOTZ4uRcd1CH4F83QJvcHoQM663RwAMfVMI0kVAdsYZC0wt2H8cZTnrntopOyQwfv4KAMdAUHXHcdjWGiftYvNN3Q3m/0kle5xVeB1XGCTgoWvod/nQs9w2fJzLMzfcA4cloa7xYs6fCRkROjB04KMk3DE6Z864MeoY34pgv8K+RFCbrimyiq/ImvhKJn9xaGEko3/zxLkOBdX+3puAruDFDRHL6zVdYuQTrldvpy34TwyQh9H2EhzBFmOM3yiRrwR7pOW55yklFSq1Ys/4onbDjaojwjCta6aCu4EvrtfeFRF1zBFF8yK3ftKY3LOhLt5Lf35AA4Rq/0FwuhwFEGWMzPhuXyAQJpOSflVZU39uW0cf04WhZfOuCjtAU8YmzZd6of9/bExhnfMU4GjqPdOT7k7xO2Iga/5TzzmVzEJbVN8N6dGNvjYzt4VD9qnhPcOS/q097x6VOfVz0p3zEMO1OmM2MYjOb35n/1Z1yjBxiCPNJLI496NA7eq5O+It4zGP3bnccrfc0JoytjApw0frVJCGIUomRv6Exp2k9MVyh7cfpbja6lfp4Z1mArEw5ju998+dJ4LsM4z7i16hK46KGecLY/G6xaf5D0t+P86L+Mm1t37sWJPDHdSfs7BXHxMwefO8wyCvQxBxYCERLbtm0vJjEHCxhPVfyxZKas5aHNHUFotXM1+qxD+DLN+XhQv/H9745h7JPHB4OkDMMjFoL56IJv+3740cfTjih6i55YaxhRRQx9m4fevGnLtHP3+AqRhVuYmBCE26aNm8sT0CFZgz4eofxL8V7N//qQBEWuMS5H+dsTh7BPxdD41uvfmn7jN74fQfhlYNwpZVSEj4IC37CfzmXL0fAcH5ZB4jQtm919uOC5eNk+gcjilodlySB56uknp9df/3Z53pcuj69JVsPe1QAA//RJREFUaUQHZBghSAWLxj7/x5LXkZ2B+ujLYZ0FXDEVZsXcPCTv1KMFWJCqjk14WZ1XS/WTDqNRUpQexQM3Qy8O9XAkncMK0JeiXL5yDL9R+hhZeWDbvoFZCXACwBC/zmPlMboL8BAM+YBXCiM0MxxPOaE1prxxnVVOKAxmbouVsLW3+mHqDLaOrOzuiIKhHLwnvwBHQ3vye1eWay53Qz3yMgLVA57VCVIOvMzZy6PDSYdW6kAYqX8ZNgnywkVnA3cotAiX/BV/JB8j0vxatfnyMQff5cERr+ND/WXM5c/TF0y/qw5RAub30VocxeA4O3vvTV+AUXNvKR+d5K2taUkvjvd7JfSlgK26LC8r7V5Dzv5mAktd9O9qW39+U1J4KXWueOlndBfqVd1bsc1eJCxM9+uUsAt+6N3TBII08On0FcK/8wpYmsFXC9O4w9WFHmD0cHR72rMi5soSr084UMHHVV449FwpYXuECV6loGXlTZ/Qv4eRPPhC0J76x6jHwEc7ufBR1TO0J+jxcH3OMPmbl8CzMBJvjKHRCP3AlpbyUzsCHFz8oFz9CF9xPPSjqmNoT6i7k49OymKcwosccZE9A+84J+E/Z53fuH0z5S2ZNmzeWDDhsXTJ43MO1YXzF8IriyafelU+mc4o0ZdQUT0bB8pEeVWXpLXG5uYN3yPemLLHoi9xMuqTnvE5pS30Gewt38EQD/5ov3kFKJ0yK33SNB+Ia15w10+NDJFvjou0LbPhyUFR2mJZsujqtXoGE25kqvwO+QGLQwCuNoOLdilcQlvxLvWTV7qaQss9HIBBq7/q77xvX5i6dOliTbkywvXTa4mraaVcF6ITTkS/Uchsq8V//E/+6WFMbasJhWXP54koVcunrT7++NOPp//wJ/+hVnOxus3r2lpEgRjOxIzr4jHz6B6PEDkXxffpJ59MVy5fjOJcFo9vQwgSYZJGXLdmTVnG5T2GcU+cOD69+eYvpxXLVtanBC2y+jCKmVVm/9TRGAB3YzVcjtCjKA2/Xb9yLULq3rR+7fo6LN2iLsMtrEPf8L0W4aihKf/XX/9GFOeOeM+GqMe5xSbH9zz11LRzx64akz8aZlphdfCGDbNvD6+qOmKI5WkwHfZ88EHMl156sVY0E2QPHjo3+U4dU4kRLUBbvXrNtD73/YGzOl5w4Z1GreX+JQy/mNYHV3Pq4KvDgQMHixnO+FTivQc1VM0jLqsteQyhFEcRkmnA8vTyvrYt5R1ly5OmcIlYljXltYhwZM1GSNRXY5JHvF6CobS5k14wmyFXHw0nGHxj2bYmVqV20mF0eMxntKQ8w4DBhDoIIeggEiMGlHewzLsYMrGuKQ0rtyl8K+LNreiMBKQ6u1fVZsLJbxcFaXW6eXh80mlcOoZyCUf1IEgJLrzIALBSMkRJvjB3/mMp87bBsRqe0mBgLY8gskUFVXQcnUNnijiola611SnF1tGGOiOBEOEX7NLZrtd8ulOJKHGdFp2qHwUu48hwP/pR/k5nY4TotC74fgm/apOUGPiEpTJQgDcbEVKKUjtEzZSiRk9Dz5RtkI+wvD1dzXWP0QXZ1HHE5bfH3OFWvxGknuup+MaFnt6h5cLgMeDqMmICb/iqpwuMuXT1E2AKeAhLl1BbuAKDMQJGl9N4Cb0ifChg+cCBl3LxKroF5zw33FE+mszj0kEZDtZvPqB8X3vlpfKItbV+YLfAcs9pU3PD9mI7Ic2zs4B9OxcfVhsFHvp7bqXgkB2nyt2IYX335s0aabPwi9Hawp7Q1hfsode3tCX42nts+ZkhnPrhMbyHn24EFqUwvv28uKbr0Eu8uxXZaFmf3wt++u+ipOOQMBefCF74zcjIkiXjjPv7kS3eOdxIX1MXQTMsynufIDTVZs6SY+UTiHjY3Ki+fSX9kRxw4qH7zRu3atHp7h27U2d0ta5hjAqRFVZTayvKv+ZqU5D3JU9SR/SBw91bRssiw5KXEYMo0rTBj0u0gfuN0LmH+Sl3MnR4mQzs9KEoYxJljD4Ejyi/q1ciF2oHw6K0/8pKzwAwCkIG3L87RvXQlAIHk4ECP+0MR21v3phz45vc8KmTHhPWr99QCrj4NnCWpVwySHsLxa/hb5891UZfBtaRY8eni9FTS8iOPC/+7t/8zcM82Z//7Gcl2AgIxDXcZihD+NWvfjX9nT/8u7NP862pBVNWTvM2ebDmPD/5+NPp/V+9l0rcrZXQJ6NUKEIH+xsiOHLkaFkE69aDuTiK/vNqSB/eNzzCs+BhmO+1ivhqiG14mkBz2hXrbffuPVU5DGjI3DmtvuVL0TmO0VDNW794IwrtdJ33/M3XvjFt3bZtOnP2TKzTZXU+tU8KMiYsF/+Pf/6D6d33P5jWBc99+/bXgR0IiNChTe0ZfvPNN2pY+dVXXwkOq2pxwht553QwyvrsmbNh0Cul4C+nQ5rLwNCnUub/7b/8L8sbh/vTT+2pYaE9VnZHCVMtmJFgfffdd+oLTGvXrK4FEJQJRYhZeDiUcTFEeeRjGH9pzcWw3sah6z41RuiDI405agLHh711fnMTFDIDAmPw+Al7ikqQBnPrPBhQ5/AxDx22PKzEU7wYkAIphRA6MbwYPYQKfAW4sszxCsEqrzjMbY50CNJRrs4JpnjpdFoeNO9Vfh6BUF7g7JIWjuV9p5NUJ511crDVw4KmNiI845mqd9LIywiog0dmgr1kdmDUUH2e0Vh9GTjSkua2rtUZzakHIcADUbahPh3ce2nh6IQ1/KzsasfwJlyk9w6D1QIV9A2NHK83PiYw5q5qv3hwuB9jpnCMFOINRx1E2Bg+dXb1vel6BKY4+KM7YVWKO3matt4vDN731fFfT9Nh0GR4IAU/zwJ6CgycTjOuYZD47X0r3l7AJTQMd3X+ahhGYoeFeRbC81s5+GjA/yocT6ihPSnHl144VAKyvhMdw6BOWst7bYPe0hHc41NzDLkB82HSUwZ+S2tVNb6y/oPccfiH4285BkX71F97Ugjws0BTXgK+6j1Dc1naEO8aGTItgV74Uv3wBf6q+oXvqn4zettWNfgntJ/RuJVXDX/PlIk1NJSDOpoCYojjV8XrN2DL+0QU6DgICP+NudAb6ffkoPRgGcmjjPE3Gdb9kPxa/sTKusOXrICvuhQNE7qdXN656+PecwzK0Am96ACh13Q0f6E/ussLN3nRg8xxH4yfuqUOoVK1I7x5x6Pc9JnA0tcrffDTNimg8DZaAl/vlSW0keCSB67u8KiRsdmzdtAGVU7o4Z1RjnJS8sxp4fwpz2gVF+Vu+veJU6dq5FW76LuL9z67/7Ch43/7//lvKtJQMcIjAsL67QSs5547VAulfGbQ4R2ULyW9YdPm6WYst+2U8ZO7a9n1hx9/NP2v/9l/Pu3d+/R0Nl7km2++Na3fsDEVWFzfTzx/4VKYaWnNZfFkW3ipNKvG0DLh9/yhQ+WhOxBEpQzJmMe1WIgytgL6ahTf5XglPB1DDtu3bp6ef/5QEdQ3i99+553p3XfeTUd7UKsAee32hvoihhO2CD0W8Z49u6Zt27cWU7C2NJ75Z19horxXrloR3E/W8HJ9aSTl2+jv27kvvfhyzVk7tpJyNlxvHqIaLUTWWJSd+m3fas91rM10NI1/8+b16cOP3o9odbb2jrKSawN90hbDpfNodD28GCHKl2WJcWsoLsJWG2EmdHTHsOY4auVm4CiHPzUWKYxOgnkKXhgkoMuIMGfB4lMcpVGCP+/MT6IvLw9PMArE8yh1BvUrCz8Z0a6GYWP9EUAY2vs6HjT5l8RibkHt0rEEaeCFNi7CyQiCjg0+ONLjDcq/hGfaytAr3qkOFby6I9WqdTXLP/m7U3fncQeHR0SgoIF3OrG79GDxwrTDvfAlocuzNU1C0amPfAgFt6J7Lt/iZsTKB89q/9BDByVEpdXOLOwuj0VsxXjBTlz+K7xqhEO60Eeb6TepdGDfi8d0e7oURc+Yavzdi1/yewizeSX79Uv8wmeh7x08Fz6zAHanH7/H+37n2TXKXghfIngVhslb2RLGc1/SCp2vf3cAU4CT9unh6w6dD23D6tVHlz+xZHoxMoESJiwpYQOJrYTLCw4sfGfEy28jOHhQO7q0WbVj0tc2GMZHcPDtcv3a3Ch46vVo1teLBuEHXt1QuMmbe/FVfhf+SVNDzYGpfDTFZ3jab3LOeolScHkGD87qL7489PwunsqzctwF+D6MF4jH8GUZk4nD90YO8ZrhadR9/PHwSWjiS3Bnz5wu+SaAq6zlMTIpjbXr1k5XwnPKNLJ181aUSXh65epVxaOFU3DVF9BgTuEGZxe45IN32onjNDeqljvnQHnyS+NedJ89SwO+vuS9mo7RnzGCxQHpVdElF2MkoWsSDJzym7zn3BXc9A/tgG7KbdzhBn/v/H6ESLmLExo3crPqkX6qftqppjmCp7oy6hYFB0ZzIFWfPXr8eNGK8YN/F/9v//f/h8Mvv/zy9Mz+/eWFsoIUzvoxxEoQKMzZvJjD15OGMB2r1Kxuto2JwDVnag537zN7p6fj4YbMYbJ4QGvWTrt37ZmWBiHCmdXzlz/6UTEnJHg7Bw8eLKXOCiRQDSMrx1w0HHzmEH7iLP3nhdvepPFZHO+/+155Y8/FW0d825LMv2LuV199tSwYHujDB1+UMTEOsVgyPf/i83UqlvpIjzmtpOaJmqPesX1bzYu/9+6vAvdWKaG16zfUsLYG2LZ1R62Qxtgadmc8XXShsIwcbN+6rfIYMmJFYp5zZ89OH3/0Uc2P8xgN2WnEDWFwQ9WEx+Mz+mJ2DR5xNpgoDVcrkTFG3mOqUiJRBMXoSeN9M49Oisl893Yw1WCOsT1jeDLgylcMSLmHgShed3GUOYG0LvVUL8xIeNSwa/A2h8mwqfLyXlCWTl+MCe88uwe1wg/swiN37YwH4KzT6hzyllBKvaTzHo11YAHc+p0yG7aypWEEoUkZDKmP32A3LuDxtvEJz4ghQLiJK8s5MHUSZaIXOHUof2DbYtbwlMdb97vaIHkITfwFN+/xtHRGAPBumrHK1SbgUuqjvJmyh0vS41cCSn9hCMCHsiUIox8m37++lsuIEWMJHeSTTpBffcBeGDwvvP7/BWnUq0P/7jZ0+a2ufXnudHAQvl5WsJ39+uthIW79++v5uxyQFgbvpNXu+pEpoOVPLJ1esed/eQzCUkhpj9DKAUDwayWMfoSltkR37XVlNkKnntqreQ06TB8fbhnGUdolz6bMuv7gkBHggsVI1h/xHxjeDS9N/xx9pHkTr8rvUm4pnMBUTrVzyhQMkUpDblY/ySXM0SFEIDsEQ9eCZ/nNld65x7gc6zYEPMjQ1SfAg7PhdLILzvUJ2qu+rjQFr5W15gOu0jU/wFXZ+jVcPburl76pHxl15WDpL/KAjX4D55mXOqOR536vLJffLhygLjV0Htxr+Djv3fUz/ZmMxCfgc05s5ev2MW1Rv5MOHHkLXuLc4VYGkbYNri3XBO0mTQDMeC39IOm9NxQe0NPipMcf+VUO1aUr10oJlxEQx6QWbr70ysuHreg1nOJDBj/8i7+Y3nrzzdprq0CT72+9+cv6bdhZae/EG/7Rj39aCnjbth0hSqz/EPbf/tt/V4LCKmbMzEMdE+aIvraWaL/wwkvTN775+vTaN745fee73yslh6jSfPzxJ+W9KssJVMW0IYohXYoXM1i8dD1C7pWXX5r2PfvMZKWbTxGyQBDs/ffeqznpW/EwzQXXN3vT8TQEuEePHSnBR3iyZA0t2SLEI7qezmZV9u7du6pcjAjn8xfP1/7h5194seZNnNVLaD+7b//05O4no0wvTk6isV3Koi0MZu6Y0Y8uGqX2pqX8D371/vTmW29Nx44fqw6695mnpyf37Awz3k3n+LLmD20HoAyFsFopXR4kg4UQERzogUHNtWJW1iRGobhY6bwxv7WXcrTRYOjBdIS0Ojp0pBgi8Me8JatS2UmnHIZTrEUdTt1rWDH5evgKLWsONWUYUjXPYmEIj0+5YJWoTB5MiB/h+iUOTRy6wAOumJzy0mkJHsF8s5EPBksrL3R0eV68xP7ocbA8Q4CSPHv2THU+p7IZVjNyYS4aDVxj8ZgFGDFUghP8lDnoODpWjbzMOjG+Kl4p/MwHX6mRDILBQjAdVjwehJ98Vq/ax70hBhtYhHN18mpDi6qGsIYXOElecHRY/aEWFeU38YnmaGbRFToasbB4hlV9M/yFjvgRnPZGZKzn0tBDQCy8Oiz8/evCgEGIzMPwThjvvwqvgyTjkrbjpR2/gnJdPey78FoYPOMPQTnKbHxG+hEnNB6Vpy6es76ypJSwOWFcbQjZB/7xKNjBqvLJT27JT9noLx3wo7UfLYDxEKWymlGaUPOQMah5PjW0Ghj4xSWPkaJWToOPHYyxLHwRQy+GAj51GQVjkK9InL5hpMuJdmPhlbnJ4Jx6Efbqwvkp/gzuDFkLsvAY5YbYDA4GO6VkWySv2xedGHimCs9fOB8lPEb+XJSCeqsv+ccRUW/yUj1cRmEefbkojsq6ohzZyjjHe8W/qad+AA48tQW8ix6Rt/icjBTIKbibL0UbfRActNLOFqFV60iT+Gqv/AbXXZyy9Fs0f/yJyLDUGU3Kuw39Co/0A4pW/4GjdQi13S/tTZYwqMADX14w4Qmflqno0TToNOomnbaq/pt38OScSEcfWnz5SH9evGg6dfbcdMpBVMHJqFYp4Xikhx0z6MG8LIT/7t/9u9Pv/t7v1ZysIU/fF7ZoixI2B/sXUdQ8XYdnOMwAQfvDC6woAhrTWL0MMcqUL7dv37NRUpumdRFM5k23bXek5e5pS4QlxHmc8hNy5l7Ba5gIAIeDzz5bML/3ve+VJ4yQ9jar/KkTJ6ef/fQnlX/Pnt01L8Kg+PFPflKrsDWq+W5z2k89+VQJO0rSPmKEHh+9XjW98847VR9Mo2yfb3zxxZem3U/uDmFX1XasNaudYb0mzErhxDoL02gYZ2LDWZ1Z0Kwz9Dl/7uz0Z3/2Z9O7b79TRgoj47bTstLwGzasq86ycrm5jKXFcKxE5cNRoAgxRFnxeYdeWNA7F2Hk3vkoL886OhwCtNrWZvwS8rmUbTiZwOZxgukZU1Io4sGSTydUxxKCeY9uaMNgEK/TtrAclu8Q3qVAZowpndWI3qtPjaikPmB1B+j8gjZn6RuBkYeQIRAIBvQVyOC2wtFdXZvnjORQgPK7lKMM9QcPfdTVcwvIFsiCNBQ8uOCMNMOwEuCCPgwH77qO0hmx0AnVQRpKGBwBrxEO1WlL+BEQM68y8dWeuRMWDAWjFnAR55LWtjznRt8ITNM8BI8gHh7DUBqCbeHVAb3/h8LCtNIp27Pfna+Fofd+f/3eV4f5vAOudK6vK+GO6/vCCx6ur8aNMhcGz62EUYTCNRzt2ErD0aaGvLMwD83RDq3gR1jjh9q/mXemc+qZogmPS1NCP0KW96mGWq2Oxo2ytLoYT2lbbV/GK6Wc0HTEDw4w8tsaA3dlKWfgMIam9Q/tKL/npueg4wi9D115YMDNXdl+342xKXAIvLt1/UaVrz+cPXOq5JVhdP174DBW9+tr8nvvNxzh9dgiC5TGdwHAEy/IK8BFPeCjHyhHOn1B30CbxpER0x+I4aGqH4dAmwjypeBKW8PxCeBXP8m96Dajmd9oZIGwYERTOfSQM9r1PyN6daBN8jviVR+0eBVeZFrVb1aOO7gtF7STAFfp0FC8dOpKCRfeeQdfZS8NPgyWO3FwOTt37z2YPvnss+l6aPL4MoZaaEauP//iC4ef3bevLBKW2B/+4d+ZvvnNb44DKyJkL168NP3Wb/3WdPDQc8WsmzZsnHy4Ye/TT00H9u8vRjePwMKyb1ijvvXWmyWges5YBddvWD9t2bolXuf6KKdrqZjKhnmK0BGMUdysuu995zvToecO1RGQdVTklUvT+jDB7/z2b03f/fa3SwAboiaE7NUtRoswqmPVkmdNOoIvOFm5qr8jsAM4Xnn1lTrK0jGV5rg3BM5nn31ayoeV1vM+7oa+DQtifh3BnYFy6crVEI8FQ4mFwUKzG6mLumqsFatWTlu3ji+WaBywMBJPzupdyvileNPihrFxuc7pNi9M+bHYqYFSlATEA8w2Oq+7xjUHbXiyvKnApuwIAdavdCwwe+CK8YM3a9/XkHwHWIdmQRa81Js31p9PHHPWUR4pAw73QlvtyuOzjUGcIW1Kgcc5tgOkzR8yGHjJ47xVoZm3LUb1dcG/twRQwjorBVOWdNKKF6dNW2FSijcMAac+2p5i1dnUD30dNKD+6iDIr821ARysVzCH5UtNOr0yxMOx6BlY7gJcedRguODHiwbHyMRQvuPQEnVrRSdIr4PWR9vzrGO6WmHzbNWh040hKoJmCGsLN9S3PTvtM9ppWNzyWcE9Pl3oS0rpH3ecGz08YbhUmuQtegcvd/jmdcX1Jfy63/28MKBTB7/RqNP2syFffLHwoszEDxzm4bgrpotK0gpd9kI8Ft6Ra8D0DKby59N08KxMQpuBh35h3yjh56p/GXFyOl194D88TZiSa/KgN9janSMhkC1VfgozGiG9tqvtkkHerg14UVxGpeoEr8ALwFIo1pWUgkk/JDdsQwNPf+SpWVA0vNsolPAIjwufNv9biayG4ms0JryCH+DqIo/gXyMr+TMyiF+/jKet7hZsyvdE5BWDorYRhudCzcpj5fXataumjes3luEoD0/cUKlyiqdTRnyxyJUottDAoiIjhF+EJuZXe85bfYvvcjWv6x9oVzyfvOrk0u84KRbBopEy0N292oFnnHrJUwYImi3I75LeXVrtXX0xpCcDtRtcTTlIY8EwWWP1d61mDlG1ZZ9wZjRPfZtn4eE9WnpGW3eX/upSP1flqWmjmRe+oJ30VZdhaVNHH3z4YRkA5thr6kPcf/aP/rj2CTuYw1d+rARmvRw5dqwqzQPkubGWAOVhGRYmDM1brlu7erp44fx0JUrmRjxEXw965eVXSvghxHXKLUjZ+mIo4tq1q6nIounWjVvT+joS0CKTu7Wa1OcFKVKC1RJwnra5VFYXgmPMVpL/7t/9+2okXojV1DxhiszHE3i55qX3H9hfdTJPywNH2B07dpaRwcNSH/U11Am2eLTQ6DXfmKARVoZJ7PNCIw1z4vOTdSCJRjUPjbl9c1mjigeLoqS8S8CqU57Bf/qpp2peRDrD3pTFxnjChuV5wgwh3vDDwEIbFpyGprQEWx50ekoTbvfTaQVz3PAuwV1M0QeRj6Pwaigr9NE5pCnGCpxSrmHIEgyJg7utVw8j5J0ta9uUJf7oNZT/o5pDU4b6OciEZWzhG/jgaE+WvnqzrHVAAb0JOXhjQOngBW94aWcKjuEDR/DQ1G/CCK2avso3/McjqXPNQx/xaAwvFvpQEI+KZxh04EhDYKp/z1m54Do67mz4OfnUpT7wkN+UsGdtAgeh6B+8wesvSaVbDhoGb/mkGfmGgVKCKuX1MYZwAiNkrbQt/NF53IeHXEIp+SwktLcdXxiO7gMAdH6BwBP83/Drebz+awEu8OvQv+VdGKQDCy6CdJ4H/Ybia1jjPp47gPd1mIoi3Eoi1vNX8ViISyv1fj/edd3m4TYeZAElHAJG8T02vfzi83Oe8BNRoOaHl60Y8/w9lD/gj/y2jAklqKsfjekKcfjZQk3Phn8Lj9CgeCjt4lmbNq3AGFMhgTmrA2NP2S2HpAdP+5E9Xa534MINPLzuWVCOtpdWfvxsJwolbuSt+lfKcucJF78mrfLKQ6w+tbrkKCUiHszKB5f8hivYDD31Vv8hv5bUyKS46jeBqXwwpKnh8ISmGxkpredWcEYljSbwtNFG3cWrH173Tp1LfqT9leGd5/aMBQaO+knLAHRnlMN9OA+hYeSmvPZEw8N0HLzXrBx7+jkqyu06N45z5QWGIB4e2kM9hWrPtCM51vpMm+if6MaAefyJ5dPl6E5bcNfEEV0WJaw8/XjxH/zBHxy2LQVyPI3PPz9VRKZkIOEgCBaLb/JSjOfOn5l+8Yu/qv1xNVcRJO1LtT8YnB3xBM+fPzt9/MnH08mTJ6oT+MyhDxaYI1u3dk0x4sply6cz58biqQH/WC22OvLZkemv/urn06k00K5dO0rAwcdQNfzWpgJHjx6bXopna5EYWWVFMmuPd/u0YyDX84IMG2CC0biMCJ9HtK9LwxNyFO5jmDuCfGWEP8KJI7Qd4wYv208w3NIlvj1pgdC4dFJzwIyLYSHfn5xPfTeKy/5lStDiNmdmG8ZngWt8eFI0FA7cWIH37t2ZzsS79wUUC8J0HN8DFR7ej/UXWOZmtYf8xRjqld86kEY3p16iKHnhI00N7aSzYzgCCfM4t7uETGB9+YjHebsWrmDimzdS75u3Q4/7ZaEbVeB5349StvXJqlJzP76gwkvnSWDAoFe4YP48Vp3BHx1o/oi5cQ0LnlD1HKDjWTvkTjm58w4wOoMQ3uZQWN1l7de8WeiSNKUAcjdUjhaFQK6ogaJB0SjPRmJ8y9kaAR3KhnrxcNAu0ulE4JeSD3w0sJiltjsFLx0TvtoOX0qvngLjsTpxcCZA8LhnHdidEOAJKc8z2rXAAmPMD3keQpdRKc7WEPiL5zVYmPUwtLsRPnVilvUJ+gC8pV/oEaNf4yfOJair0G0knevrod9L3+nArnLglPyEXgieuxzjTpGJd8knv6KHIqLwCnqlxwdDiUvvzcBTXkHbyw9u4+MSOk2XJXScPhSQdelLvqLkzAL8X58zTPn2w6K5/tJ8gD+Vr897B27xReA2j2h/SlT9ecP6xJLFj4dv0sfTh/EGWOCAQabIS37du2fnyRiSJn/woQBW8Yo+mssuFQEccc2rlDCcquzApDwGvt6FbqmXEbbPT56sMuyNB2NZ+rh+eePm9ZQReRdZjFKr10SGp19pF+spyH/GZC8QdJG/5y9cLMdrGIlDSeFT+fRRBoOLIi48QyO0giP5BH95PMMfToxlfbfrLl/1s/TR7hvu3utf7vJ7r7Wl1S6tgOv9YPGSffq5vctGmwrXvDPXDxfDy8p1PgK87M32DDdptSGYcFcno4vkAnzgoI26TcSPD+VQvqaf4iknvuSFuibN45HfR08cny7F2bS2hvF8565zxyPX/3aU8BBy9k2ayHaw/5W5gybs5YWUgpcsHY3y2cefjFOgwkx30nA+zH796vj83ycffzQdOXokCntVHQFpntW8l8oLR+PF3o7HTJB+8P77Udaf1JDsseTR2I6KVJ7zXiloK6I1kHLh5+zT5154vlYeWyG6NsL1wHMHyxKxSvnA/gNhhmU174sproXp7IM2f4y5nPJl33F/aPvnP/1ZEZ5AU19ExdiGi5cHB56Tehh2YrGBQUl7pwMpo7047zF4MUuELiaBM4YzAoBmaKQcwXz6s86zTgexMIwnvCEGhI9cDCEVUZGbxiaE4en1onAdS7AYJrQdTDm/zw1OLE8MqpMIhAYmMYcrH2YCzPCzuFus79TRyV22ca0IDaVTJKvS0LQh+fo0F+atYbOrJfQZPM2Q8rRygg/BBL9mcDJ7CMohSAgG8QPHIezhaQQFHwrSqZM7WoJLSdfCmqVDGIFZdEgZ0vGEqry8xz86xMJnJ291uYI8ntuS1gKe4SfAaYShBMBQLnyqvV0z/F14Ap542V37oQs6leUeXDq9ss1VeUeBgd/wLNRxT0QNH8YljhIexorvCN9/MAwx7VD4B8OCk77pPurk7XzwvsPX4zp439fC9EI/VzlfjaqwMK9r9nYuX78bt/l3aDGXPMG75ulO93Xcuw0bpnjvGK4UMIZ7FF71FaVNkRU11Br6mxOO6Vftqs8K1c8iTKs9kr/bR1s3fL+1aQDXszza1e6Rpj/lAt/iw5kykU86RoAAT3GGoPEQWeFdGZOzOB6xPqBs79CCcoRXw+Y8wbH7t6/+lBN17Filt0AUjs5REMggMOFC0Sxd/njJI/hRMu+8/W71FacYwovhIM4CI3DUHS7ejfvSkovydB8jB/EvWQkncDzDR13gLoCnvvAoRZbnx+JcoFenhSfa2IHhWRp3/Uu9GezuTT8Gjme0AVedyghKeWSIdil6BQYZXedLpzxytOugbk0PMIuuoZGyPcNNvOBZe9iho54Dh/AO+LlMIVlQyYE7fuLz6d4DQ9Op0/3cjVIG1uLnX3rxsM7NAtI4vMxPjnxWgDdtdM7yM4WYE6IAP/LJp+XV2UL0sx//qJTKuXNnaojSt4I3RhGm6JqHY8UfjWdrS46zlI98FmUbxeqQC19JchKL+V0V5NmpmOE/xNoUOBjAfKqPNSwqT+BumGPXtGPXrtp7zM0/9MIL05NPP1kr/5TNAvb1JPO/hmVYHrxcw9CnT5+pRWUOH7lz+970zls+27g6numa2sqkfs6yxkQUjoUWy5eFOXhEadRH6dQ8ZPiymHmJ27dtL2PgwsUL1UF27dxdZ1PbPwiOld3HovQtILNy0hD+mGu/mPrcKka1MEudV69eOS1LOb4ConNiVsNLxbSpVzU66qZx81+YwhzS8Ah1fnS3Rw5jYxR4wtneuxZdYY2Kp6TMm9+7GyMrbfcgZYo1vKzDGiGAB3wdQL527ZrJEY2mGRwBahiYlTlnehYGYy6UQXIndSMYBpPqgGNInoFkPm0w68AKr3lG4+4EZSGn7JornykvdcLofluVPDpFaJNKWt09rFzGRTyNWLgMpzH/RSAyEijN8WwxE5reN+QeuDxPnROe7qxRdLYwy12HHHgOha3sEp4EeF7W8FjuagRP/aG8ltRRuxhRUrdWwCVIQpdenWmfsKMTo1Y0bSkLafAzeDzg+9KH3r4jTAmbY3qgE6Bj/kk/WqFbgyExRhRcynUJngU8L/R7odN3u3To/H0NGH89X/8WOh2lNtJ6Ft/whuHUaQ2Ldh7tUG0xYr+SrsPXf7vUCd0o4LpFwO7f90wpYYd01FRO2tDCrMqT9NrU78YL3dxN95jTrf2rieRh1Xyf9+FXfCMMD9F85Ji/5+HjD6Nd+DzQymPTFwRGgM8IWizk1C/OD1oYYSMr8KoDhdLw5Tk5ZAgPJFXhqDx7k00VXY+jUZ6/tkwkXvUpWP1pz+6d1edqFX9wtiLa1/E8O+xIf0/BwUtRS1K3eKJJ72AiNBlTlWunJ8K/DHuHyNR8e/Bi+psG4ajgFeldlDp88Lv2IxMoSXpGv1EexSYO73tnbzWFqg7edz9HS8EIINhkgbLIGDClxyt3743RCen1F4cUJVfKGUP1ht5H3jHkbR0LWvrgj/whaeUFW7kucMhl9eE5q2fjx2gQL3jmqcsrSINXxjx9nlOetRtH4wxqZztJ6BH0l2bxP/lf/NPDLC4NumvP7jpWy8eGv/Pt79XeMIpQ/I9+/JfTX/30p/VhA8ribhBDHgt7EMOwI4VK8Vk8wpIy/ItwFI27ym7cuL7mlB0vefb82RD+i2nFqhV1KAZm1dCbN2+sOQUEcP6y9La9OBDD/O7dEMSBH69/+1vT+iheAvfK5asxIi5Pv/jFG9PPgicmDmvXByY0GNwQxyEjmGPDmnU1p+H3tXi18Nu9Z08IHfy2ba2TttbGK0UsDWIxwvDMFlW95DX8ffbc2VpRvXXrloLF+jJsw6MFU6dQb8YM733bli1lmUl36NDzod3d6a233pj+zX/3303nY8xsS10tRANLo9pvpvxWdi2ULYJjNRII6ke5YC6MhpmaaTGi8utDERRXOg06jIUMsdBz1UKrMizGIghxdbpW8oFZh37kvdEEaewvrP2IjxbViIdN++IFnculQ4wOMlYTu9Sj60XQVL0SPCsLvt4VfvldSnlWH3V2ec/TEAeX7jw6s3cD9pjfRRcIeCeNePmV5dlveIo3kuI9odLljk476ADmgDMseDjie+V7JpTAHCJjPhQ9qy6Pl+UrDXgwB0+vHLCGgRHM6j3hLq1VlxQ9g+ThF4RFaJE8FgVaKAgEHJoO7kI/dyjcZtfC0M9w6nvRI5ffHf8/lF+avmZv6v+F6TuPei4MHYc+4io+PNXlV/vO4A4lPsL8u5F/4XPDqhIZ1vlBCe/b+1QpYQRDpTpecDYl4D54QbnD26Lkql4BI676XOLnf8/2j87w7DnV9swaHpwE7al9LXIElyFga+O1a0P24Gk8LD2h7148nb4lTprCJ1fTZRgH48xr620qzOKVSn47d0CfE+BdOIQ+tbgwxra+SxaZzpKuPV/GrDRdlhGtDuolPf43lC29dN6DDx/yQ5+pvpFLGnVQtnzSePZePvJE+q4neI23PlRGVUL3cTDcGy5jpGiSsgYesw/IhBLKrP6T+pM71ebpj8qgb8iKsF2VT05JD447+Mri7KBH4Zr0YEgrVLrA02bK6ANHlPXwIR56rD78czI6iPF/N+XQTwydB7kvPnjo+cMnT34+HT12Yjqw/+C0KUqC4tuSBqSpr1wep2RdiLLxwX4EOU2jBymrep1I8/zz8Ub3PD09d+hQrKZ1dSTliy+9VKdsrd+0sRSyBUyjUcdWIp6r1dUO+rAQCUOrsGFi1pk5i23btyTPmqoYL7hCCG6PqTm2zVGGuhSL1qo/3zY2l0wx+ui/Shpz5+W/+cu3y4t+8fkXi4HMYbNsHAFoH+62rdtqNTHP24rBrVu2hyE3VEMRnnC3QI2xonGvhi48XQxgrpKC4jGb88bIOpmhH3uWpcFQYPvoNqOGYcK4oAidx2p1sO8Rb9mwqYaCKcL7qbPVfbW4IM9lUeeOHlZXVuOnPTC+d8pxYQDWvXnwsQXmiyiJYTH6iAS8SRdn5FICnq+HSQi6VSt8ASgKNb/NoYxhUkqRAokgzGXbhdV9mI6Ros0MD1vJXh8VD548WIYUpe952eOxrkM75V25NIa1edyYEpy+4Ah/d8/g6Byu7hTdcYcSJJzltbjKSnmb/1nUOng86HgWtQc6dyuzCRe/Az55R2ctes6MjhRZgddSIeXUnt36OZQwPChRxknTnLQP1kVX3pL2xk/yDa9+tKEy5FW3CqGH9rF9AXz0lYZwl16BRkO0J54vCzt3q/yN8qSBqmzpioZJN+7jmVJxB8u9YOcSvKsyE/pdB2n7vvBaGDzbLxroqdGA8/X0RZtqn/m4Dn7DoeqZgA6EKZ612A9Ofa70fJhv7+LHovAIDavKyTNlSxEH2PTM009OWyITRu4v49mFD5aMoWD3Ft5i8Rf+qbiZ4SQO7FEfuA4vyRmucJVGvvqyVYxU7e/yXh7tSWg7HMZ6FMeVXouna5jSCNmy9CErnXnXThK0vWWDxa/hYTK3mwdvFQ+nPzIeeOTKMOLDO8Or6Ejekm91jgAFlHQUifxk1drEwXfQNjyWMgV9Sr3s8gBHvd0d4tRKVTmmbYwa4V/HZpa8Sl7nvRvdgbO0tyNLKWqjikaBzJk714HStXam+4gytHfn05fINnSDkzUpjWMZ+qGletfRvaqQvBbJqSs88QU4lC2FOUZGSIvwavCroeiZIi1lHSDdN7SbNus2rfYLRPDEw7V/Y68qY/bch34U2+U/CynxhJMj67zotN2StKn2q8+64o91GzYcNqfkXGbDYwJPDmDCmVJ7+MX96fkoVBVZGcG+Y2e8xDTkQNhWjSXThx99WB7q+vUby8JyetaaeIO3b92dfLoP0XiAa6JUd+/aWUO5DvMwNIIPxK1es3J67uCBofDiDbMATxw/Od2KwN68ZWuNrx85erw+RE94Y1qWIgXtDOdTUbY67XPPHZxeOPRCecnw2B0vGxNgHquwLRpYEby9d2wmpYk5rJK+dHXMwaTHVeNs2zEWSFCaFktQ7BpgS/IxVnjE6MXqdPe+9tWl2XTGolnKFTCT1qGMMVR16iWhfWDsf3ZfnZjlAwxWxKbrV7zGh08dSB9Y9RdJgjHEN9OWwsndO5eAGXpukhLGPL4DCi8MyNjBPDpTWWSBj03lcWiHRUyLHlHGOnw82BK08RTD+A5fWR3jQZ1KSES1qJMyh6U5lI66uwz/SGfRQhkjMUTgO45uG4Kq6+TqZ8q9hUEH8ZUX7vCepW2BIV5H0oHUDx8pozux99LWsZsRZImqdN4bzpdWR0V3BgTYlNrAYXjslCG6Stu4COSB8r13EQgjzdI0mvmhAVdwJ2TAYVhWuRVTMqHKI3CGsTGmQtzNK924eXu6doPhNAREfnwl/9w9ZTRN+3lhaOEnNM59dZ4Ohe/X04YfxvN49/WwEEbn6eB30SUBHtrHXRhKVvqv4pCY8f8cnHkjw9Xva3V5+lpvUdr71JPTti2byyhM447+kLjiF+2bfNUOyactlSuOUtQOYOPfrg8lXG2eYoo/kt/9RuQY45t3SY71e6vr8bzDbdDQvLT5QAZvwU0aAd/CQxq/lQEPPICXap4xl98WC+HhmgdNnuGZjzj8rGxD0Q2j6hr8l0aGU4xhuZID3qtjlwcOZ4P81yb6hXaGl7TSuVNg+nn3eziSmeqj7mDhFmn8ho8LfvK349VBvaSTXj5p/SCvjNRJK4/8ykRXw/3wGnW1XaoP/BmOE35pnoW3/d/whK/4nn7qKQm4S+e3fNV2ucTLU2lTFjzhw3ivtImDF/b0bPuWqQxKmPFsevZebTkNDeIMlBIOf9YI2f5Dzx0mpFg+hrj+q//q/1Ud3LAtoGWRh4vD3sVAznR2VNvqKKNNmzdFGW+ouS9eiDm4s+cvTM+/+NL0zde/VUqSG26VsS++WJRgq8jGTZtjpa2tedFbd26X0jKcwkvbuG79tH7dUHiGfy35p+DS1aY1Zb09UQphx/Zd0/nk53UfP36sBLvPRzkm8pXXXqm5DDipw4bg6fxnRPvs00/LsLCQzH5lQ9yI5qMO7itWrq55XSdf8aYxlUbVAJQJT59H7LvExazlzYWxI0ykMUyMQa7GwHD6l/lvi9OsBmcl8mrhYmhag1o1p1F9P5QnbHgYncxdNV3MV+Mj4sVn1wiGmp/Jb3Usxk271H7E1KE6NMsOD2u/wDesWZ0isNx53hggkIvRMQoBcuHipZoP51Fi3TLGUv/Ll69Od8OwlLOFQZhLRribj0GnwbSY3rCeDs+SHJ58REcU5oMaXq/hs1jIvA0LS1qAFv1ygYM2OhfLluBR947rDqCzWvTgNDHCfAjsIdjB5hGbt8aHhpsN2XuvA4zOqVMZMprN3VT+4BnBZmRlbDsYQoIXUZ0s8aPc0SHRWHtQ0uZ3tD2Drr77mt+CutkniFbqNOYX8Uryz+rMkAWvV7/y2odnP5uLDgzTLmncUsLXbtyqOf9xwlmQ0NahDVpV8K5u88pJvLtLKLizZ1en6/i+C/L2JcylmSlhv/oqBZrXDXOE2fsZyMbFe/VGW3ehhF7SjrK+is+AMQOS4Kf0yumyik/CF6nxMKKSZk8Mf55wHd1oFClxd+8PWmsLYeSflTWrl7bVjniulY/g++X4ZWnaiRyoPogv0jYWFfI0S5gXpPmRIecfmOrAR9qzPN0oRPmFVjIUhXrZFYDXqg8EV+86LYXj2SjEnchefVDZ6l/fTI4iYgxIwwDEQ2CBU8ovd++UYURFX3GIUs0Nhw/Vm1ICw04JCr37NOWvH/Nkmy7dBuDLJz/52KH6beSUvgKPMoCb3skjPVmH5uBof7LLHc04Qk1rnnfRQ+a0dRsxRuIsZoSXeutD4DpkhALmfZJt4A86DnmSBNV+6NJ1EOR1wVW7MIrFoXH1n7AoR0Gcvt1GvH5sRLX2Vgd/XnDQLLrhNnxstIMsWvzqN7512I8rQd7JUCpprqKONTt3Oory0nT685Nh6gjpeImsEoyt0uZG7Xm6mncXL12aXvvmN+IdPlsnYWGi9z/4YDp/9mwdBWkfpXNK5dcAhoB813dDlCWLitK1b89xmT6juCyeEw/XIqar18aB30/v3TsdjEdO8J78/ESUBkHk3FNDPF9GuZ4c88dhapYTYty6G8ZMmQjkdBQMxXvdum17NdT2nTsC/9r00aefVJ0w2ZZtW8pLNMxcAjrEK2s1jaMBqzGCMyPixPHj5VkLVy9fKnzv3aFk7pXXaXX3neApLSX+9NNPFd0oWN7/+YsXSkE6/s6Q/4WzZ8rQ8ckxjYyRsIOGToXy61EpYAzDC4RXMaUraXSGYuZZpyB00LtaPnkxfS0WCROg+53QxxCVqYf16YBWmOMDQ0Fl/aWMWjmeOta2oLSb8GVQ0VmGcmXthb55b3GUvd0U41ByhpjG3M6oz8Cz9/3qZKYTUrlqY0F9uhPC0V39tadL3d2rc80p1OGZNs0E7eQZLcqYyV2+UoS5TAXoRfAsWpXyDi6BZW5Y/XR2Q0zdGeFPCPFc8Qa6Ny7as+fW1QtMuLjgCcc+FABeaFstmvdjq1mseItsomhra1iUhLQFh+eUPml6wMIOe/Jv3Q0+hGlwJuoZVE0jgk6+VlrK6OC56ULoeJa24zpI08/y9+Ud8deK8uuwB7xxXxg38JmHJXRbaCvvml48Uu8b//lr4Dnyj3brq8uDN3mQ/6pvUbi7duwsI9eeYe8jDKqPEpTKxnOUCQNu0GYYfEbaWiGild8CQa+8lFz5pB00XFR8UMc4Rma2p+nuUBOHdZBBpkHqoJWkt3CUbJAfLPWWh3KkWAl+OAnKhAd88F+tt1kSXg3cypc+umJl+tuMlsoq+oR/9JvG08IszxSpfkhB+Y2P0YKMkV+aUjDBh5woQzVt6+M5TlrUP8kygTMnPRjtCRvp9NztY9jc1jAnWulv6uJLbGQv2oo3T61suDp8RBqH4KifNEX3wHOOgRGGkn+RafC05RIea9auKdwYOdIbiZMHPT03nW3LgjP6KAcs75Xt8hv+qwynJ7+2kKb7Dz6Tv57DV36jlWNlb98hNynjB5Mp34jCiQlHFjCqHBRiZf7iP/ijv3/YamOHcvA4z0YJOkRj3ZrV09Ejn5XnSplo7No3GuFpCPp8PN5PPzsyPZZK8h7NP6q0BsXkF86fq73CD8Nsu/ZQes6T/qK+svTv/7///bQ1SpeHcj0MS6iYg3ac5aWLl6ePPv4o5Syfnnzq6Wn/gYPB7cVa2KSheJoCq3JrvFFHXj5puDmEd270U3uenJ7Zt3fyGb7rMSysWjMEHRYohnSNryKtmhal4Qx162jr1q+tE72279ieRopCjfeOwDyh4a0g+Bf1beGPPvywFq+NTz5eKQWqk2mkSxfO1XaeHanf1dDtk48+Cqwr0759z9RXpTSSTz2+/d6vqjE2+h5x1fvS9P6v3q1hpQ1omDINDz/++OzUpljcBNuXDxkwS4fCCD0wWTi2mADDCJikGD51x8TazByY8269I2AoJZ2OF4D5VNp3SAkPiocC0qaMMh3KvTpZ0oJdw8TJS6loRzwR9qphcx1j8WMUGGVI6EV45k6w1lB38i9jCOQP7eGWqqVN75bhVTiGYVmO8KohnVxMCMOJ+EgHDB9XnLZJIXVRqAuvml9MfFqwUKHMag4w5S9ZgkaxmlNPtJVWJzXXa1QBDQhJqxvhoixDiOpsWAld8cadOzEE05mU47ut2viJeA3BoPAn8MQREOajtR3VVkIuArQUzpfDkHE4Cg8Z5Ywq1AlPoVEpo9DTfKGpA8KNRxw1VIsprZrurUquDtoKvZSfn3WhC1opX/2kIXDwkDnesUJ5KBTt5q4N+/2Io4CHN4DvNXUbNcOw0R54UZ76OfdOMIoDLkNSAENCdEUPsQwhBh54MBHmcR/Cl4FU8TM0U4FKA74irAmIFVpTT9u3b4kwNnVi6DACPO1v14R1LeY8GYttbNty9DDtAaSpKzxNlmhvvL92dRRPUEFDF9lHWDsEQ31vxLBftdIHawZdKF0ylPC1Il8i/VD9bZfzHn30P/Ol1WbBlJA2r2voHDI8anGD5vAMvt5HlqARB8DaC7Bu3Lg2M4gjJ5YaOmXwDLpzZJQPN7AcxesAkjXO+E8foEgYmAx4Brk7nntw/4tSJOjCcGBw4AGK2N1FTmgbi2HRDM7wQzs4GMFxSEaQrC2RZLnf1V8CeeydXlTbrXCCuqMPRemMAvKQ/HIGNmVahnrqYnRPP9WOZM8YTSK3h0FZxkTKh9viyNXisrQDOSrO1dN60rujjXVJ1mDge8pYO6MPmmgL51WPuXnTFGPlNh4mL0w3HD95svIzuT1rN41WU1wpc/GB5188TOHoiBTo2VOn6ws/a6KEEZlCNq/6yosvFHHfeOONKthe2/c/+rjc7kM+bBBGcTbyT37y4zo8w0H3zkem8CwSQMBj8XAhaJjXfCOGu+VTWCz/ZY/XUGV/KOG73/lONSylyfrgYdoyY2zdUO8dFkYsKluMLl2+WFtplq+wgGEQj1dMSZqfkV8dqsHSGQwXam64+DSXIWnHXjpdS0dR1pkzvt7EolsznYuHeiWWH4ZTrrnja9eu1yEcu3bsSOeOQRFmMmwdMVJDQpdipGBwB5hIp2xpwICXIV2CQQfXQf/yh38x/egv/2Jau2rNtGfXjgiQL2vB0/j+KWZz+LytN2ORjsl9DHOvFrJQSvOLl8qyyx0jsSCVW/O9Ko0jEzB+KdAoGwojoKsciSihVtKYy1CMOAxsqX4zKKFfHyBPeS5DgA8N5aYdpa2FBzpXFQx0OlTeaw/KBX0ZFPAWV8aCehJQgaWc7jR4SLxRGGnnhHE87lHWsF7lhctQMPrYmL9xeQemgD7qbCuWIV9D8EZM1Hl0otHB0KJ/u8uHX921r6M73dG4YAaofgNXOPXwmd9g8KS7beArh/a3eZ+iVK0h2OeHvHRYHs6DKOr7ESqUsNEnSjiWQoqMogtMCjPVrToLC++MDHD7neB3UJgL8Mnb2fuhFBZeI4w6DjjjXf+WpuvVoUap8izNoI93Rmt83GDMcX8V/jzOnad+l9If8LsMd4pUvaSrd6GNOyhWrDMonZL11JN7pp3bt6X/+OhHlNfjwyuyyLC+K53QcJRHmOJLbeeOZ/VhMlCbKptX5ll50oz2HR4Vo4RysHMCzMbPwTzkizIsENVX9G3yUVnygqNvKtOzcsEtPkr6Mp5TfkBUWv2oRsoSTOnhY3v48Rz83JWlTOs4BFMn4ihp9YE/5TIMrAFXUDY6uUa9xil2jFSnEKKv93ATlAU/uLuTd2S4dTdglHea/mn9jDToIo27b3JT+OqKVvpxjTbluee4TdXJdzfGhrMV0A7ugj43pu7GdJbAcIWTd4L34DwK7bwHGy37NxgVn/SeXfBDG78ZRcqXR9BP0Uh+9TPFIP8XKYBsvHXnfums+a2Ew3iEl7AkfXfxgUMvH/7TP/2zCDlHEK6O1j4+vf/hBzV8c/Dgc3V2sPlVXtLb7747ffjB+/Vc16bN075nny2lyUPhrRrqxWSWxiM2xFXo9OenpqPHjhWxDz33XJhhdTXSrp1RODpwhK55032B8WSUVkRQlXXk6Gdx6W9On316pOaIeWKYgBDmvV64eLHmZyn7Ov0lVlBoUPOvcFz6+OIo0lVzypOpxEI+deZ0GQpromQRzRwgL/dnDu/Iny8kbdm8tSzIj2NsWMG8asXqGADXylLj6cITXQyL94cTeMH2DPv2MK+F8vCdYcZLdcbAYyF1A1uUZYQBvRgKB/bvm7Zs8eEBC6osxIjAym9cg4HaQq1RgTBCr5KustNW0mjkpRRF6tEKWdfSDvjAO8N0PDTCmcdnhSNmRosSBrN8GAwDWgSC9pi0Bc5gKkeyRcElbVnaER6Ov2Q8YFgCznvpC/9ZZ9felBnlUbBQHfMDmGAdAgue0hKaHrxodCP05XMcHHzh5V40yXu4j3S8sbHYxF1nQYfqKFEQFuiYKzZiYCjSyMdCJa6uYNp3iOdc8rnAkJ5lrkz5WN+COJfytI0LnDFfPVMsuWjdig8O4ociTVx4tBRK/vw/lDBeyBWY9gjfq46dli2SUWRDALk6KMK1sMyOr/JnofPVqxSu1IKZ20KY4uevAWsRlySh0whdFpoL4tDIpZ6ddNwpKPd5fBo3dBi/JBj4Fc+GjtWHyjsadasyZoafd7wvw6fWV+zcmf66e2dg4A2e4zByxvTI4B+4dV74tHLBA5SHviAN/nUX7ys/DGN9Qb+U0Xu6zMIm+8VdvCb9mPFJDnEw8L/alRBP2+IDp6KpS61mTjv73fVTXzwhnWDYduBndGkI9+7faCUfvudYqA949hyro/4sPf6FD5zR4Pq1G5UPTpSNeytVyhQczga4nsmJVuLkcyus6guBj8ZG0tBPfA+7C+LJBnHkmTy8Xs911nPReNYXUzD80a/oIr8yAovxymgCl9EMF2mq/ZaOYXt0Bt/xr8OjHoYwY6IcizA6A6DWyRR/6gODDw27C8UjVVYUeZ7B1+ekV+dR7lDyGABfnDt/cboWo6gYQpkBWvXJszxlKP7x/+yfHjbcyws2b3s6HiCP8Pu/8RvVOO+8/XYRz9wm5WoLjvTPP//8tNMXkLZsrSFEH3RgWTl6EnHBYBmoDM/YsZMsHfOwAu8IUS5FiT6IABwe0lhcoFwfV/jFL34RBTeWpqscPHgALD2Loyx4Miwu3Lk7TrnaumVzNbrhiZqXmJ2odPfOvTISzBnL/x/+9E/qDGpD8Br4fhr+g48+nH71zrv18QrztkYILK769//+vw9+j8qagwdlScEbuvdZQkxOSX+U/GdOn6l8t6KYHZP49N5naq67DvHYv79oBAfescY6d+ZsOuvVaT0lHEvd59a0lCX0vL6xfy4WagSVoTce06O0MTw0upXLmKHqmI6C3ho53bbo4j1JOk6sCaOEluhZq0bDFOiD2XjG8rKotR/jwR2sZjCdrS1rz/cDjwDWdvVN4ZQf6VHlYlQK1+cNq4PP4GF+MGv4LJ2BQGnrF/54qYRAvHP5WObF5Ol8yqSEwcHnhhF1FWnGuzE32/i6BPUCSxnetUBjMPAsCCz58Yu1ADpbxadeeNRv5cFLXvCEpT6Jl3yGmZXpN+XQaaqz5re7OvhNGHhWb7jUcFzyMthq5WTqUulmZZTCr/ZT13Tc4CutfsDaNgydDFVe4/X1AB7cxcOj0zWegvvAbwTPFYfZEsR1fP/W9pR1P6OTcppOgt/KbJ5R935P+WHPhaHxmQsLnheWY/ShhrrTR7xTRtWNkZ3ngo82yW8emKFrr/CqVYaZI0/uj8+ZDgU8RlmG8B/7X83PU0DwIVd8VU1QhjqoCzyMBHbbF8/MjKkaYQrM9v4oJ0Gf9m6M8NkOZB7ViVTjeEvrU/BcKlH1gIvy0G+0xzyN1N1vctNcqnQOPaLo0EfwDl9T+GDwwOSh9NQfQLJZmaV4ffFnQV9qWnb/6P4If/BsNQWv6VZtkGewpCcz5DfShGbK8dx4kcVCyzAeunj4oac2Fsgv+et8hMRzIuQhKxfKiW4PuHlv2smzqRTtAW7BzwXPWmsxq+fAddCp6wFPRke3L2XtnTxVfujHSJFnzEvHI9ZmDOSU+Xn0Jpm2KPmVSQnDQQt2uYt37H7qsMIoWUrvvffeLYYj7Ahc1hYmdAILJWZ1rhVu4/D84ZmdPnU6AH2y6U7NxfrIAx3gAwwI58PY9ug6a7n2qMUKvHHj1nTu7JnaC+soxTE8da+Gch/cv1tKypnT5noJSgtWjh49EuRtZr9ZysdQ8smTJ6ZPP/uklI6hX8cwEvC+Geo7yU6loVgs1uKtX7p0uYwNcK3w3rOb1z1Nly9eLqXqHQX86SeO0jxWyoVX7cQaylOnERbH4zEUcuj5F6adsbApkBPBxd7iV7/x6rR3795q0GqU23em3bufrH1/mIxlZSGbz0La03zi+LEq+8rVy6XQzBOme4Vhl9QCMJ2U16qd5K85kmpNw2pLU9/FyZd3aQvzQYagpcVI4GAQRkmatITSF19EOeWOAQhRZZqv0XFKkOSZAlUnggFzipM+JkAJCFe1eQTK3RhA99KGvF9dX0e5e3sc9WbRFdrbVywUTsoNPhbFKEOZgt+1AjgB/1E8cCO4MHwpxFkHamXFElcLabSvzmmOlzCquseAMV87DBH1ul9pxSkP3bQjoTkU7vCMdH64olV7mMKYyxyXjqmDVvrwgzaBm34DN/ClkdcqZu1YNEw7Ddj2c44FeJpTncCSptsHjVN68M1f6IQ+FvRYsT7mgWdD0Un76y9wNTyQQ7EOfEaersu4vhoq/9Dx+Q8+47d35S0HzkiHFQnrUV57By4eDTkh7cCnlcOov5r9utA48/D6d4cu1x0/jDUbo42BN4rCaE2CistjTZcd3P9sBHEUP0Ge/PhyGLNjpKaEfNKP9nlUyqwUYgIcKB5Bn5AWTzq+VhtLJx9Ptg6ySZm1FiA4uONT8OzCoGgDsLxje9hLwIdf9Tt59bcmi3ddf/A1k2fvjTTpRzWnmlD9PLLBfcz3Dp4DTB7l1Il/wR+FxtGtg0+r7NwNz6sLL94dPSgv16DH2KcPR8rHnn/wKJT+iInf4JEZYGgnv+Wxi0UaTp/3dAZ4tQpcG6RtyIPRB9NWaVOBcTXae2aE5530umMZB5GZ6DFGpSjR4eS1EibnJJaGU8N7rumfQIKrMuGBLuAqy1VtkziwBMYNmoA5lLYPttwqZ0O6Wzdv1ydGOUumi+wOIrN7+NnWpcciK3CwNin+/M//i39+2ANv9a14db/9279VCuS//Vf/qg7p0P4qWUvsU7A5MMgiOOY1Wc/6d2IUJKwW5rFuiUeqo7OAKN39+w8U4W1JIrhWrlgVAofosbxsVwJP5S5fvlgVN7xsrlUD/+AHP6iKYAL7St1379ldVlR9SD9eqeMzfS4wlCv4ti0pn7cMXjVo4LcywBS89SejhO0xfu+996ZPQgN1NMzBIFBODbunLmvXjK1JDhex/3j1qjU1lKEj2cts3piAwdiYzOpr3pv5X5PymKyGp9JAPGU0IqyNNPjusa8gMRx4Z04kMx9cw69p9B7Wt6+MwIV7zQlHoDgJC9OgE2YiKMQ3A+m1LO9bMWLUiYFDgGDqghkl4xnd5MMLJYwwkfT5XRZkypW+rLikVRZmJnCdde0jB8uDE6GojteuXq960S6GsUlHeNSCiqSpOawwcC0EK5gEOc98CKW+BDi5pJNPOs9Cd5bqwMG1O5Srg3YXpz7iBe2MTyh59e5hry6n5sET8LsAhnIU6+65L3jCCQ7gdxneN34MMnClFxp/QkXeSJFR/9lwNeEqECiPJE16HdmWBx9tsEXpsaSVaqikXx/AKvgJylZuv/MbbkK/X/hO6Hd9deh6den9rIymgQvdF8Jr+J02b0ZEgncLy3IxxtyFeoZ7mtYrCjdvCg6BKqBx4ewvxdZq3sSvXLl8euHQc6GnbTfOXI4CNsIUuuMFMPB59a20m/UWfmtT/dQFP32Yk9L9wnSYdH4LjWsbItKVkskFhr6PLoQ6+UJZkBsW3ylLxaRDFniAJ63L7z7OFi4MRYYn/NW5+Dbv8LmyKQmyuwNcHMsrvd/qMhTW4GHv4OI3HPsOrjDKHcpPWkq4hvxTtnSjH43+23wDT7SBizqQAXAabTb40Xv55CETBHK16j97pqyU4dF7ckYgp+Rn0PewOVgMa/TFeXBVFrx5yuDAyz0IVLlVdoL697NLnV3Syt9KGN54asAdH5hBV/2yFrQ9isN35XKMMluUUtcgci8G36xbl3GmHvBf/Pf+4T86DHkF/dEf/VF9OMF8sH3C3tW8aZQKxWwh0aEwMoEvD0759LPPUuml055du+MVGdtfFCKPLx9ZFKWyiML7M8z8xYMvA29dKber167Udy73BfbWLZumm1GqLKuhgO5NP//ZT6d345mfP39u2hLv1N5aK603bd4YT/nJUor3796fLqSc9cFx88ZNpZjv3b8zbZiddsWL1xgI5LfVkOpTDJTGMw+MwBaLPfnUkzV8vC0KlLKl6HZFSe/csSvlPTVtjCdcwzmpN+KfPnOmht8pVN7uhk0bSukjuD13jIgtW508ti6kSqNcdmbrimnfs/vrI+CLo3R55ObFX3rxxRgrq2tOmRVI8d69bVHDONvViIM6sOwspnCSFua2II0i4ZFiTPP6xfxpbUPKOjPGtIhNB7CPTuezQITgkkZdtBOm8/Ug8IphY6XiAfmv34r1HAbU0aQ331F7fReHGoyDlEMAEH62H9j6ZK6F5UzRoocyBDDqY+ehhVNzugMqy5y++XWrPhl+5eUEFzjpjtJ16A4sH5zgqcN5hzbSqoc47/3G+C7Pgy6+ZmX+iqDjqQ5lgDborYOBY064f7ui9pPOStDx1Zju6O7oLOA7IyYaAa7StYBUBvjO4hXnSErx7fnVedZJh6Y8YZ3WKuib2kI7Rpj2qu2otJQxaPv1AJarg9/wX/iuw9ff+zkeB47j3deV6KBXC6m+KBfvtU3ljVAKuepiVVCeLkN2wzuGp/uoh9gqcVFlKIXL6yAE4VlnF+dl1T/lVJoFOCoDDDxkUaIV6c8/dyB9JMZmFJ7RJvOu1nk0T1B+8mpDfVBo/NUPv0gjrQ/HmFrrRa34TXvjZXnGnDUYPCX7Re+Ucc+IthC0hyRTm+IDxrZRjzohL/jxALuu6DnqZ9gWXPw45qT1DzwlSMeIRRNyym8LHE1hOMPBsCjcOENwHWG0Y9fr4YNxdC2lKa16F7+HxqMPDWVINnheN1s82+0uXcNvWsovj3LaKCCn4e+d+N7qx7HpPl3xgamdwQajptESR9ZJzznjPTOo0VFQdn2qMbCMohrtGsyUEPwY8vLrY9pEefAoXIOH6THtoY3sxdZ2th4K2gUecEA7v7UbWqMJGtt54wS8Y3FILTwep67FOQl+acVBj9QH/vr14i8WLTnMC6SYzI8aHvvpT39axIQcZSXOfGghESIQor5M9POf/6yGsDGTfWMQsuAKgghRw9PJzxusxUw7d8bj3VjzkqdiTe6Ooqd8jkSRv/HGL0q5K4fyMhRLafO0KWxnRh88eHDanjzwpCQ1tmXsP//5z6c7KYfHvXnLxmpgBoHvDJvTxVAY1XseCYarE0zyzkeWt27zicNxZvS+vfvGBx+CK49XY1y4eLn2Lxt6Mg+5pDrx8JR48Mo1hL1p0+YaBhUwENyd4sVLRktlUNjq5W4+9vlDz9epXRrXlqqyXqNkffrRXBU66HQCfAlmjWgYckXiSTWN6Z3OsHrl6mIuRx3qTGNxU9IuH8NBYGlbQ3HwEefZVZ0m+ZSj3cpoCrNgTiMYfquHS1vbY3fn1o0yHOyFtrecUAEH08OJYlu9dk0ZImhSuIsP02B8DO5Z+co1PFhMGvg6ljSCvIREdxYBHt7pfNJq31G3FQWDMgRHHnfljA46DIkSHCnPM1gDvyFwDfm784SVZ94XPzc+RnH87oVY0lQnTrlwQlfl6XzetxBxiVceXLWzdA6lUX+qp97DIXkYSYSMTqvkW+nkvp50M3XzcXCdOgDm6LrwWhjAFLyXVoC/Z3H9vvP1u843L8VGXF/SdN2KnrmE/x9f/9W0V3bdCZ4HeOG9N5lIIGES6ZkkkxSNKIkqSV2Kjp6aqr7svpnou4mO6piYiIm5xeep2+qJVlWXpBl1SSVSTGYymT7hvffezv+39rOAhxC79ouNc55ztll77WW3O+1RjHv9/bswqVu0Ov53w6y+2aWzyDufH91XX1QV3tXTCgUXSsxDnmN9zD+C8p13Do6tMTGgGKEEtS1lgrL1iT4QGVf6CQ3pS23RRrxe8i2OBnohm7zDW/gPLQ4HZSjw5i+Gs/StKCj0gZdxz8VDJ84mkKcWe81CD/cWvQUm5aFFgVJSjufK6TrV1e3BF/jDc/CSm9phhXKvgVC+vjPi57c68IU2DzkyDNcxxD2UlvKSsN4JcOBdK3RwwQVYPVe+551XZERU/qQFf31spu7H6nAIarqUT3sFU0zaBs7mPW0GMzik9Yw8US+lS9FbJ2CUKyXO8sR7T/vcq8+HKqxHmecF8Jtz1y5soDz1GAmUj4ywatx+YMP9S+OFX/Pt4G++rUWUK1etic4Yn36kf7SX8QB29Szcu//gkP3APCQeGSFlPtYQsc73XUrf7Q3bTP2ZQRkRHO/Ywiyer9OqeAY2Xh8/eiy4C6EH+H/8h3+suUEKilUKWEp/rAZ+pZSUus+cOV0dZcEXJYxowWGOBcE4yQUS+vOILD0Lq67Gc4YQXrT8PDCM04d1aMMHH3yQct8PnOuqfeZft2zdVgg2fLApHvTuPa8PBKYTjOefO3+h5t1YSqdOnQkxOV80VmQsYEpFx5jrcXxnd4rIA/BVJdsvbseTRRC8X0hnzht+7HmRTSnr8tUrhWO4YwD5qod5R8MuKazmOFlk6hDUgXgZByw6lqIxDsPBrGyHl5gj4jFT7D5POObIh1dJZjmUY+PsAxMIQn+KGJEHrg7MA3f6WxssHPMcjuFQXRSTrQKG3W/duJ30MdhiwLB2faUKwZVQSR09zNqrGHm6xYShaop6nMAzFL1+diasuX9KkbAcw40OWxmWNAYspZln+vr0qZP1OUyeo5EU6xB8aAJ+wCc6q1r7akg8tAHF4FEWmJSnDkF9njM0CDCL5/wGMzwsi8dSeIsn130Dl/Dj6rCSVkTo8LkQCeNV/+W5QAl7viR0V/2RvpIW3gXCmCABbFTm9Cj5r92I4RNcMcTq2M6URdloT82dJWqfsoo+kkezvHc1197RO5jwrvN7NsoZZb/Iw2iJUZPrSIf0hvejPdpNSPutTR3qdzx9zxoH2qi9o7r8ZkymQDCAvfGm/wufaV8SJoZ+Zu/FOiQmmfp35yuln+RwwEDXjrffeqMM3KVLiWBwPJ3uh05vWsOStPX51fQ1pWOqTVmUkD6tj2iEh1ZFaeFl71roS48Gut1iwZCgHwePjfUh6A2m4Um/wqUy8JOAV9SnUcp0jy/FMgLzzBXuvCcn1OfelSKhZMFHDjKkwcBJoICtawGn/Oh6eeoz8nQ3vEuG1CExoXMjdOQ1XsLT6rVTxr5rC2xtrfQt9cG740tFylWvthkOBhM8MGjgCL7qXIO0H0zaViMAuW/44VgZ8NRwNl95TkYq05HH9ErNJSefflZHGwB5FDyF7xP1NmO26Cn9TJ4+TV8o3+6XPCrHcJyLEFmd9tyNbAMjZ4k8M50APk4NWNCjqQD5HjyMsZCyTRU56Mj2U7LQSKmFWfeShvzjIafKkquMf32Nvhb+n/+v//ehP/3TP62hZpVQcPYIawjk67xLly6U4oAEitECLel0MKGoYwFmruTKJQd7rCkhztL6sz/78+nHP/pRLTjgNf+nv/6bKgeyzHk6V/rq5SvJP06sgXSERMAbPratCaBObLIPGdMVAaWRlDCPlJIAqyvmU64DOiCRAgYvBgAjgrGJfE+ULs+XUcDyqdOxIlDsB7Z9ScesjfI3XOaLSrtfj+IP0hkFOs/cgsVVOtZiKIyBqJUv+o34cDdLFG4RISUBDorMBvk6wCFtX5bnqwMDYrG96Okj22/G0JY8g7hnexBzX0cf6sgACoaCKTjy1aiyKIOnsm7TbnVjVulKgCZtxEU9R2SIAszy9NyVOtTVlr/6PIPjIaSGBXjl8sXkWVEL2ig4Q0feIULeG0KziM9cvHIwF4arYWY4SVkFV+5dG+6hfF+cHtTt14+e+S09o8Z7dSpDcK+NcAzX8OGde8+VL40InmpfytR/FH8ZcekX5RoxAIcj+7rteMOIwsg3LO1qU8pWj2vPAYvgFArv9W4oC8HWKDAYBithHfwpq/tDumd0SnXg4iiDx9PVKA30b5EHtTVfryio0722etfvf1/o/N2O+bQvyvtdg6IDQ2++3L6VpmDvB2mE+/n8dU25lWZWjihf446irHrz13nm4SBQ58vr9/AoF0PVSVWC86OXryDMU89TfPFsunPz9nP6GMpwzMnqE8/c6wvyi+HsN97WN/pLhGOyisxDYwIYuv/ABK/qEdCltiknwA2airGtLPyAzrRLUDacSGvoWzCCxQmq8mdtlk4EA751bz2OqHxrbChh5RgdxPfFD+Fr5YitJD0Hg/bjEXjRDvAZnSv8zn6jfzhx3zwINm30u9svNG2pyzt5TPF4Dl7XZ0kKN+7Bjc86f/FrZLv85KardPqHEpZPOYN2Rr+UIZZ6lPH4fnCZ+jmK6EI76+jQKOKSXYGV4C/5HRlAyauj6GLGZ/6qnan3OezWxkT0GM3itD18/Gw6d+HidOrM2WnZyhht5bUPuOC36YEug6uFd997/5CVsMb27Vm1oAphANapRiyPI98env7jf/gPKWChvvN7Ld7b1199WR1oKNWCqN9+8kkNS27Zsnm6cvXS9OquV6Y/+qOflVV2/vy58iB/8IMPpz/54z8uq9SwtTldytJXNb6O674xRKJB56Pwv0mdp9MIlsW+ffvH4R6YI429fOlKPNVzNdxMOdd+1DSKh8o641E5gYo19uMf/yTIXYi3dC/Eu2k6cuxYGObqtGvX7lIMjmm8cOlizdcuDYE9fhQrJt4j7xXCEBnFiyl85tAzLG2Ok0WISO4nvdXlOonVJBLoIqWO2Z2axZDR2TrAfC8hoVMRvFEDc1Xlsea9uQhHVzIuzB1zGeRTB0LWP+6lqfmxwCGwXhkFvN86nSq4lh51ISirrQkDBOR5reRMQKjKY5U6KIC36DeCdFUfOum5DH3oilh5ReZyVzplKErSQSY2pztnm1Cxl5qlH+hLOCJGV0xgRMPpWuZvEKSV3QQLT5mF7utOJ0+crC1frHJCEuwscPnB4Qp+QkSAJ7TSwoFSxdDwrC3wUIK18DDOBE8xeT62ncAZ4a9cePOs5/h4yPKnmMA5m7eCmzxztQqawnKPWQm9FjCevdiGNJvXS7mVN+VJU95Rust7bazh8bT33r2H9UUaJ8zdiOLgEaNRuwRquoK0KWpSRxRqlIxFd2i/hZi297Xv54Wk0M9TYMXRrpEe/C9H/SpLR6HLUG6a6O75s38W5jMmBNxqc51Xz/BI3a1oRhy4E4U6la3KCNJy9RtteZ//izZryDZp976+e1q7ZlXxWW1fCrbWrVk3lGDopPo7ReFRXo3+wMvFd0mNPrUDTkTPV6SPlFUjL6FVRizeYXg+F/5JK5/y9UfTQnnHM/6zDW3QweDrQQvjsBe0an1NLaTKMzApW6BM7JXFh+q9eu1G4HTQkjOjl9TCVfdGAf327XA7UER45XBR7uqo/gq+lI3mwcCBcO+9gD4Z7WCUfvDKoA/5tAu993uhaaXwmOd9r1x8L18rbDCRYeZP9QvnrHCVDijFF7oe5Q5jbdOmLcm/tPY/M/itTtYG40K2Tz1++GQo6PDlY9/rzjujOvejDx5EKZOTZIg+VI/3PSohnUWl+kCNYK5932Qjupr1FZ3FOTCCKv2dew+mI8dP1HnR1v6EopPHyOjdKtuRmqZn0ZQ6F95/74NDp8+emW5GWfg60T/94y/imV4KgGNzNe/29p2byTwssFY27ku4xGNz/rOTYf7k5380/fSnP6lFWbxjFXzxxZdVxuoorB07d9Z+2rIk0gBIfH3v63VAB0vNXC+haKzdh/fl53F77oMK5oQdZYkILQjjpSvjjTfeCIPtLXgpC1bp5599Nv385z8vT07YEIUA3v8Ub9o8gDJvGRYIg96M8eCYRM98WoryJFwRCaTp9GEljhWMEL2hkJsQosQcGBROEC2hj+F0HivKPeMGsd25PeY5qV9wXotyLos1OGPw1MemAxPCWbIk1maIpxRWvOFmDvBgUMMmlJXepJwGUQ+iGQpkbFtwqss4CzYKLL/h3xAKBdHeIoUlrzoEc8P6WX74VibicwqMoC64eBCCM+yuTAIBji1KUJahu1Vr15QB4wtbyjLkpc9qwUTyL18+DoAncAvPgQUMFC1cwq3pA3VjSoSrjlYMBKzn8ipPHrAw/sDgXjtLwaceMMC/ZwQLI09aHq82qVtMyZU3xY56EpVPccovdJ2EEppxP5T1EFrlUSeqU1rtHgpkKKXyoqP41WNuVL467jNXdSjP4jdK2AKbiJ3pbpjZNIkhL0LcCIWyOqij26Ffuz7B9QUc477zetZR8Ng7ZfWzDl1GPU/RfncAt3wv4ijn5dDPXLu8qquU7wscBcq67zj/Thx9MozM+XQF2Ezg4jW0efCN/XESNoYXzEHKT7gP3lauckT5fdDEczjUP3lYPIIOO508gabgJnv0NTpDgzyichoCn/zSlkeV/ii5WbQSJV1YiIBPeeoyjSR0G5WBlvCBUEPEM2MADCujxISms6uR494bhUTXTffq8t4QKo/ec/IOfVnfgx/AZC5W2dKqV1s8R9+eO9iG0vZMO5TjXvuUixc9B7964Wvw0egXcEirrE7jmTTV/ty79gd1KGHvOBrSW4shjWHh0T/D8JZHueQb2C1MrRgyY+gaMbVAL4gup+luDFlwkzemfGq6JfhEN8rSH8rZGjxyJLyXnqEuHadjHNTjoB27SJ7ORjOWR/lem46dOFGjVkuWjhXjAa7SKlP55LaRTop74d/+2397yP5awuxyPML/+B/+avq7v/u76euvvw5hXal9uH/7N39bXsl33n93euPA/jot6g9++INCiA5xfrMVyxs3Ok/1af0G/JYoZwL07r07sdTu1b5dQ6/mkLEgwiK0tsYjJlDOmnMOkO6///3vFQFeTR6NXJbG7NzxSjHHyZOncr+zELF27frp7bfemTZu2hAYtpRnJ9r/q5wLFy7WIjBfqeE1f/31N9Opk2emzbEQzWdfvHShlAQrYwjjcaKLKyK4dyfCP96ZrUfG8c0NUiCYGuHeCbFcuxqjI2VRaJ4hFkYI+CtNDRGNuR2rlFcuHwwKd9dTHg/Z1iSKlkV749rVgmVtlBgLDe0QJMX8EcgC601YPPOAIp6KUAxvWkSgTUM5tQVueCwCP+8cssBSJMC9s/CHoje/wvOWz/7oHtpC9JimLMDUQaGzIN0/DWwWM8CPqxEC1qkFeDrZWanlLaURhrLWxPI2n8TIKLgWhtLB/Bi8tl2kvlB8rbJWh/UDVpR6rqwB09iyEcKtoXzGl/3mtqoZAUB7DpZhqFB06JfAMzfM2q7hqJRnXl8xAma3poBnCbbBMAwv88ZjiF9PqBttMQQMM/VeWKMkaAB8YIOzIUgsZuMZDZgL7gTlOVJRMC0ife6qr8CC6SmK8v5LCS+arscIuhqaKfUUGHpkosscZQwhLoJ9/pmy5yO4Z6/rKu2LK/gJeWX/80ihwEH/lm8YR+Oq7ufBKucZrc5fy+v9nTiUbIcecRG86wA2/ACH3uuz8X5MbbCqC37PgkPXgwf2hS83Fc84sINBdS8eUX1AAA0lvTL0lzZQEJ6V0kmZrXCKDgIrx0NTWhagJ7s4GGW8NnReK3OTBv2DC6xF3wmltCMH9LV+RDu8OXUw9KVTF5jQEWOYU2ExqHLkWx36bZiksUZAOl8nQ9t4Slv8py11Ut6sXcowQtfGQ7ebbFJn4THheV2Bb3yJaOCcUkHTypPXM/na+QBXGxxgE7stJcuUH6PrWbrXCJ13/d6C28atA1A8FxjnwlMvCwYGUsrNn0WSYy7a3ul4uUuGnKpvOD8ez+7FU+Yhm8oDJxiM8OFdco9cgi4LUbvNfWbCgHlMbehrHdtK2IdqVgRvxlxOnj49nb90qWQffg4HFp7UJ8D3/cgMbFNbNA8ceOMQz1VhhqQhjxD57ne/M/3sZz+rhVIffPD+9MMoXcPHgCoFkY5GaCafeXQXLpybDh8+XJaIE6UoIUREWNVijjAl4jTseyJWgi09FmD5zCBlgMgt0kIcCILFBg6rojWeUtTRGsrqVEZ9NP+wLVK81KV18stvPvlNHZ3Ju+ZNW+mt0RaG8ZgP7D9Y+59Zqs5MxvjOQHVmMWIhVBEOr1YbWNO3MFXagKgdjmFZuVO+KEQLs0ILNRwin46EG1dwmzfHxAycmyH4FbHCq7NnDGaLCivPHLV51XNnz0wXz18oQ8Y3lVlxyrensTyuWKbKLcGefASM3yjZVRuKGYK/wShDeTiwXh87fKKYIRRA+YKN4UOxggsulaMeeANnW3Du1Su/tJi1PLLUhXL19cJsiLaYMA/hRPntsSnb0XJPwljAjiYpBgO38i3Cck85gR8MysOo8rJK1Y+CefarQui1QCxMIr0oPdjAypJnTHivLPfK904bGCvaJnhuaqPoLPArS13gtrq2cdCKFtzSdPqu0zNB2qqj0r0Ytms4hRoqzT1d9shwWa5wBlZpazguV3NXtppcTXsMSS9bnrpCi/BS/TkTUo1j0X0lmD3v0GmaVqr+WfpO9+L5i2edr6P8naff9X2nfxHm70f5YGZ05bZ+9/N+Jxpe7nL6ndB1VZpZ+0VJ691sIRihWoZrXux7ffe0ffuWPEs5gSesX8K5DMrcd//qQ3Tp3jP0Tzmqu8rMfdO8juv5REKW7DJaSEahEwt9Cv6ZgUGwNz8pixJGm9aYCL4whEaVhXbUKb0yyBU05l5eNJibcmYGb/vy0tj1QKmgyeLDPCeD4YlcJe8Z/natoC8eLFk3yh3yt+um9Ku9s/aNHRsvtgB6BybwMEQaPw23OtUvreC9oP1w0dNofdKYIC3D1m/eprSN+0BYV6f1gXfJwpAHvfbFvXItvCpjP2VZdPY4yprMNq31ODKeUabf4Vs+bRtG5dPyTsFuoRajv3E78DDgYFxZEwMuI1V5VLrJ1sFvogfvh5etiNb1jOiSjTM6BTdHztB2rXH6yY9+csj3db/84rM0yCKkbdN7770bpfvDGtLg3Vq0RbGt37A2AN1Phzl826H3V8ZQdDxbgUA33FPndT56UnO25oMtvuKl7ti5vRTZnj27SzgiPHPFZ86en77+9uuy/igGi4s2rN+YOl9LPQhwLOPX2V9/+2156b7m4RxnzLE0HeWe9+VrRYjh8y+/KC964/pN049+9OMa7oY833Y0UW5OeMXK5ZMvGxHErKRaFbgylkkQtmxJhLs9XukYApFXVnMhYW5DG9evXg0hn5/N/d4MPIaMfORhdCpEI2AEjiHhyrzRqZMnqu2ULGJmqbLi4Xj7tq0lHNaH2cy9r1wRhVieCks+b1h4UWCCoWoCvObLCB4x9epkjEdAIxwrz7WLBae+OkkKg4TIGRfaZlGauXErIom4EjzBtzYgTmX67JZ5DESpXO+Uw3sOmVV/Y3D48q5gSL+ACRG6x7hCMSCGCMGap/LFrPY+ETkhZLW7PnfYvjbzFPQ/WAUMY7GUfc3Xro1PqoGHoBIpMn0jYEowawu4MANBIz5Lgw0BDqOlkhd88oMdzNJrIwHFoh2rPYe32wLmOXPN8rr6rU3SDI8znZSgPFF+IyOuVjqP0YFlJVQJSeU4cUxZlLA0d9KX5pbqDPJifvWgNzhpxTamLQZM43lHQbvAJIJP6Hcsd7h9EV/kq/Asz8qEG5HxDDfqgR901um7vRVCpF0WuPqqv/v5iLN2+HOd4bWKqN88kFGftEPg1+tKN6If4xlhi088fG2Xj61si8EJP6MuStg77Sh856EyKWGBAIYjUyvulV9GYd7hKwu80oSEAT/H5ML583UcL2fFd4Xl4TmJpnnqc5epr5WoUYLikdBhfeYvssTInikSYAz6Np9YLS95o4Hkrq81cYLQOPnEGRiLKcd56YL2WPDpajqMsyKAVzmMBXgeShSNDxnhmXfoRdAO7z1v+iLf4Gee5sEieK4s+QcPjSCfZ9Jr93hoCmAsNJOnR3CUoTxp5Vkc3TJkUHv++s4amsjvyBRpK1+8YnKabDQKWyOKqYayto5m+dIYJ9EDDvkIQMV7lKov+hlVU86K4N9ecHwCH+QPOQEOaehC8Jlazc/iz4uXr0xfffNNrS+q07HilDgaMz08FG7q0i9GPSlvuxwWfvqTPzzEW/OFo5/+9KfTdz74TllSGoJIDGEiPkBYzQsZOouArCHXFatqqNDn+Hx4QB7vHLBBSO7YvnMIvNWrpqvXrtTRkoS1BVS7Xnu1JtL//h/+ftqUMizcqkNCArDOZbHVnHSIi9XGg/WFJ8qbsSA/ojO2/oeB3eo/7Ls0TPbF519NTrXav29fKWAw8Jx//fEnhUyGwWtR8jfDED5jBu61a8wPbpwR0di3ZpjEYiVD0o+fPCwiWbXacOrYruTTaBaWhQWnrdu3BXebSgmoC8za4OtOFCqvee36KIgQC+I2EkApWMiEyRCH+t84eKC2UjyJtVfMEOqhhA0lY9CCNQxoiBUh1orqwIdYEIj2+eRWKcJ0tvbw8GsoJcRiGgFRGg1QluM/9fnwGsYWCAvmKLFmZMSDeQgPdaAJysJwMkIbS/UpuxBahImy4c+pMdJS1uqAG4tZELHREIsjVq5aUSIdcC0A+hCL/Ks2svCL2aOQlVviCPEnnfULAprVdrSjzdrB4GFo+L1uYwRb2mN+uhgyAshz7SJE3Gub8lv4LsG8oVfK3gI9aQzxdzr84FnnFZSnHWIJiqQJaNUev/u571u3sjOMCH5CjlAVGQAWMFK2Dlswx3T9pu1Jd6Yly8anEhkvyu3yRWEo/gi5YFYAU8dOM9KP953X7wHH6GfBtdvpTFy/pRHG/wP3g/5+Vwm/KLcePf/dsMzjDE4KL9JU/47h/Pk0lLZaR/VDYXjftN91zlo1jCs/8m7nKzumV3bsiCGaB8lPIfoMaW3Niazq+oVaaDPXp2N7yVBAngeC8oAN7wKmjKykM9dHIaA9Q9M8xzBP8Y9+RPfOGQA32Vo7QyKvHFqDN4zECJwb9NejN+osOZx3YMLbVUbJhIdF9xQIR2R96Bx+KBEKXzp44GiY/roYA28o6uA2/aodPDMwrlntvP2kT02cIjSufO2GY6M1AnhEw7/KAZuITsDnGdkiygeGgiPleKaPpOMNupdeOnJJuz2DUe1VvyhY5Gn0BJ8YbjaNxomywhn8PH4jhBypGvINX92NfOelcGi0F64ccnQ3Mnd15KT1SkbYDCszXjgMFqeaooADfamtYNdn5DdYyWI8CkrTpJTuhQtXpm8PHwvfbgjuxumLvj2uHYww7URHiJLBzSldiDI7dO782end996bPvzBD8p6a2S6IkYeH0VYezmjNCP7IsxWR7GtTWHG2iNsL1+afHtYdbwvc5s1Z5LKhzcWTzbKy9eUzp87G0QYJjEH5xjHq0FaOj2NtvLa6sXz5y/USVg7QsgHDx6cjsTFhwxbjihCzLOXFxtPqTztzeOYTOdYHzt6PMSxqoZ416wK8wReHvXZs+eKSd5+862CzdnNPO9HvFtKNgKkhprz7N6DCL0gmbXE+mJN3753p7zdJU6rSues37S+OsKqbgr/duDjxbOuSjGmA9auW12GBZgpopu3bhTD2fYkmiOFo0uXLuZakmXasmVTjJsI2cBBMWIS7xgDCA0Drqh9peYR2ViLaniGZDFng7hZh9KZN+S16fyAUHshuX+GZXiglKo85nQxlHowQO3LTCCgzDUjHAx5K0pA23nF8KPPRMqXJQl/WuEQDt7rbXMrGD2wYrAi4NCU8nxL03xLKq2jLyP+S/mmAfXFIEpGXgSLHkUjHwhfWzCGytTnTHLMaD2A+VNzrKxY9FV7atOeOrkr/SydSlmuylel7/gaxbh3y6Ej8bojlE0PmKu3UNDcvz4yAhKERBiYQ1pRHr0jOksYJPqeslXiGBK/GIYSCQMjGYSbNuOPEmQRauB44jutqTeJhqBI323dtjXtXRq47tZBABZ+2J7kbNpIdmhLPe1h+zUEtN/jWZ4GJqGfzb8T4Jglj16qiIr60HPPeBoW0c2UL2zP0tX9rF4B3Qwl7tego+dFzv5q6CHvKSOxFgyGpvFHlTQrXtDHQ+mOK/5W5vg9DJ3+LKn88+/LWMxf0UIeMZoZ/m/s31dTSnYjLOVVJ7PhxzGfv6bSOy8AreEfMgcf40H9R0Crw6p9hn0gLz5E91avE7Srw9OutpWtjDFNnsCdUQ1lOX/fiI7FRwVr+t0WNfw3jGlGz9M4LJsiUw1P35180W2MGlG+hoMtDIqMWWy9wbLIHYb8/TpPwbAoWQOeGirHF6EZ7eGl2/O/abZ+h3FpyisNKJnFUzZ66RN75I3vKlNw9IA5V06CcD/v8JMRMKN5vHj9wWinZNEYo0K9cNhK1hw0XJBJtgNaZVzbG1O3PPpC383IpGSI9rhfknJRB4VM/lF++mKFU8YCm/w92oCaOC36GX35tKMRBHPoZJrn4FoWPWSHj2m1h6mLMeYb848D18aNm8s4digOY0v5tfo+wMnPGKe88cF9RtjiZXHyPp0WLYlTEXjILY6JPOR4tStlNI1qa5X5x3/8x4cgB0FZbayjIM7Q8pjrvVAKjMUNed5TKjw5FhpFcdkkdABlYRBYOkFnqMxzHcB1p6QNc469XsNr+vKLL6ejR48EZc9K4QKW94uZ25LiVZpn/sGHH0679+yqQz4srUfUBKB5aR+jBtsvf/FPRTDmf7WJkEO8PE17nM1rm7O5fuPqdCMK5WaInNXD68N4LFrCUV5ERIjzZillnrbvHjtIhPcoOBVLIOTByfOS1/Ctdvsog+FonqVV0IaY3ohRQWiwcsVjJ46XcL97/259VcmRekYGCMGaGw0zL0lUHmKHU/n1m/7UpQgBE/RqQYIV/vUZq3EM98YqTfscrGIBEyZzvCcrWZubOeQjIOG+FnLlN9w2I6nHfS1oSPruY+mXG0JLeQgOcBSmCF7Mw3JHeDbR86TVZ96m6cszIzOUKXpqglV+xSh8wlYZ0qfZz5nfbzSpHvfyei4fr0B/ggl9t8ehDmWhTf1kJKAESdqkfaWAY4DquzoVLoajPMqjyhcWDS8CvtWjrfBRxkhi45UAhzvPwM8gIRzpPkfdqctzykZ74BKstVUm+QkJ32O3Mvph+rBOmsp7Slg78UuVmzLH71ZKv+vpdnh+/3uegbHx27gkFbtMsUOSza4jjzh7Uukrb4J7EXza1wvwpJ8vd8D8Aqauq/P5PWAznB5+DU6FztF5tds9hcXAR08hsenA3tcjK9ZMlt9I2eVpJ16UR/+qz7MeVdF3gj5ruEtORA5Wf0V493s0kIKKDmw9qpDflScyRnp4wVOURl5UOnJDuq6Xl4SeyZSuExyisimT2mIDpvyWj/I1MukZT478UrZRNsH3hitdlArDJFgqWMChXHUZSreNk4GzefOYNgMX3JAhfjMI0ajpOXzVU5LSwCnciNroGdjJWEPr7sGnXvfel9E0+108k6t6qt8CG/jkASP5HmhKboQSKg8vH18XDIkMYqOY5oPpHPSIt7WXLLr/8F4Z0uuCq5jhVQ9jyVB3EhR/MaIKPr8TBZ42h9IVa6H2x+FBfHr5ilXRp+t42cXx0sldeNN3FVIW4IrmktlPJSxE0R6y2u69eMJjy49EMhIxz2prjWFlyJT56TOeybMSRpiAsvBOx7ZQRYQ6UyxFHeQicJ2AOdxbNc2TOnDgYClfw8Z1SkuN5S8pYaOc//yf/3MtsHI6l8acPHWiOo1nfiOWzZsH36p9V1Y9U95OwnrbCV9pofp5GYjJJxF1LMJ0jrUTsSCb8tzuE4KzQ0cwgvaom6Xkt4gg4IlXcz3eCA8YUSBEw86GtMFliNGBJeatPSdCKLIaCk64HiIktOEUDv76r/+mGM752Y6QM1dbR+oFj7Ys8UjL2xV1aOp0RUiuFqTlJkrTb52b+tJeBOC9UMIlkFj0JB8PDe71p5XSGJJVar7afBEjBfFqs61Mhm0YD7aJIUhbusZxkylc3YOaBnMmFnwpGw6tKyDUeotBDRulDZS8q5EXkRDDCLfSr4wDaStdynbPQiVg/Ba985yX7l59aIIi1W/61lCSuXHDa6U4k5+h5b30+rWUXQLjBH2ZLillnTqMBOk3eQT5161fW/AaUSEQ7D8ED5yDQxmEgcVn8hEohY9E17pP3SUAoxV4EoaXecAMkRawhizBOT6DRvg8rb2TviOMjtFtYT19PrztmXJ8JqKHGGIRkPNh9FN1WkWw/G6KEaRrgVh0RXTNwV/PZ1E5nX5EuBp9JnbfiOOeQn2hcIW+St9X0fNRx4ugDngVC8bZ80GKI1/9fn5NPbkycnzS8DvvvlPn49eUTMonqMGlHn1FiXY/uuoPdKBPGGcUmnfoyTvDmU690+foHU3JpyzpAMgTMj9JMVAEvCe0qkw7POpLbZFV6Es6beoFUQGs0qIfbUbfZC0jv+ZrQ7fwhDeKHqOUrb8p3IRm8Jm0vFzy0A4V5ZAtFN+9+w+nDZFrmzdtLtqifHbFWfFxEMqO44Gn1VF41/7Zb3i5fXO0g9z3TNv9Hrgf/S8Mo2nQ9jzf9Xy0kRjt7V0kDx5ZeT3mTekZOsFv+TkizlLQZ/KphzEAPn0a9VS47nU+ysCvDGVGm3SGwcFBgdqaSwEbe7P4UfvWrA1cMx04vso1aM8ODKNYpdDz3BTD42eLarTt+KnT07nIfiMUduMYWdUm7QNr0XJgrd9V4uC1hR//+MeHfvSjH9UeXC95jK6QhKg0sIgzzxAJoAj1tjoMa7rXMAiCbHnNd7YVqQyI1QkOcFCusD1eqWFNcyfmCwnsa1evl+I2rFcnLYXweeQEX4XA7n1t60l5G9ZvnF4L0dT4euAzXMIYOB9FAmZnTFv0ZGHUL3/1T6UAzRFjIvnXrls/7X/jQH6vLmJ3mhZiZTDwfsAMht5Hqj3KN/QKgbxfnhuLu1aEJw38aPvbb789vfrKzsIFvBKqRgFGuT13sqQWvW1O+0tRR3neu3u7lLAvKxk6M2rwNBEe8290ZqLfhogISW0tPAe+qidwC54zGAw3m++hiLXH0JvRBMwDb2Aeox73SwCYvx75h8ctTxFt+rmUeuryu+eEBO3pIRfE1/QjPw+4mDW0oQ5zyBhQGmnL20vZLcjAJG/TnqEv+bVNuiZuzKZ+dXruWvWkneiw0yoXfPquPN7cowHlEybwqV5btJRh4SG49bvfYOly4cL9okWGhIela/ub9MrrFefg87vwEUEsnXoLzlwJBfPpJdiTVvCu2h36sCe7RjEidB7FDbZt4ubtu7Hck5eCTbpng5cDv5GEwejqEN3/8zjo53mUdf73XBTMu4FH6GdCPyuGTOg60bB03jfO4EEfVX+Fnlz7vd8vh/H8hZJWLtyKXY9Q7zvtrLyGsUE1soXnamQnQvW9t9+aIjvDE/dLMJNLYNM36IUSLqWXMvUzWSM0veEvdTQ9iUbKyAv36FYfKqMVDRrwTj5XsAKwpi/SZ+jPaAuhXbTMgA5e5BfbCNB+dSmD3FSXoWTlGs0bOLKH1fqVgSs40Q71gQsu1LE+vC+fIXHGbx16FJqzHdCcMrrGc5S7tovSm2YZtL+oeNE5AcolY7TTvav3YMfr7gNA4a9lQusDv6VB28r3Ds597rFlkXSME0EZ6md8CEbGCq4Ys+omf/ET/aEOsgo+awSt4EhgoIenVqxZxY8uo2hF2oqUzecvLF9ahjheLzymfHpD+bxquLawDyzy1zGVd+5NJ06dqoM6lgZngaDgarx12/Sra0CaPUsb/uf/+f9+yPAuC8TQmwarLM2qZxcuno8AcAADq3x8iQdyXCkTw8eNSAgzLKETCLjuBJUBWKCsAIFoEeqRI0env/mbv562bLZ1wLm8YxjbXmDDIjuixChoSo3wZJ15Zx775OlTUZrnytMxpyMfJY84bkVYOVbSAiWExPt1RvSuXa8OKyjPDXFv2Lhp2rJpSyk/p8iwnNZF+S0ssqLQ+ahrp+tXr5Vn6BQuw7iGEpctG4uYzO/ykFfHUzM3Cn6wUjCIwLeC63jNtM18rKFsxgacwKEvNoHXRnIK0Xzgg/t3p+1R6M7vfsbSwjjpLPg0UlBzRjOC16m8IV6foRRTBzxdQpnHMZTAWDCib+u4w3grrHPvq/woSMMrFCMCrfbEW+Dxml/Rv+ZXEeOjJ+NLTuKYCxoroJWtLqMO+hqsmL0ILxEDlCIPDgQCp7YbhUj7u8KVLjhkuYrq0CYeI8bTXrhSXxO3dMPCjRGYOs0NO11N3dIL0irbb22FO3RrQQZLWj/VqnM8apRnpkiUJx2aI2SUsWzp8hgSMRBi+FQ5M3rmzQ5cD6FKmGtv81MNP6ct3ok8ePhcuSKwpp3WHEhbQjjPCSUjEOiJULEf8m4MA6e5xTkNDljoaAGDl4ytqBGFR3hLH48RkXlPlsFEQLzIQyB07N+VBkKSB5wWl/hdw3UpT6xVqhRc4OsojLpH7FXIHeffgUdfvhw8hwPBVZr+7Z0wyk77UqdnzwVswkjb6ULnz/NM01sHD8QzjHKMB2R+kOfUZTdcZJOr52gf/RSNJJpq8Vtf6Ud1k0/62m8weWe6hSFruBgPFb8m8rxt/7N9Br8pS5CHh9VKz4KqPlUJzXe7ramoNRnhR/Aw7sBKgVIcQwbcf26M45syDPLb1SJG741IkRVLl1gL86x2lwT41Lk6SmYYLQt0QpRdjbygy4Jgeo4TdG3Bqvrxh/pEz+EOfAzSwscMf+pmCLv2aIL7NiLk9ZsyVAZZVP2QNnsHx35rD7rQnlKMpm2Sv4fVKWHp0Yd2o83i50QyZnUUcMmOtMfUEprHb4ZN/JbHkLsRQ3WRD+QQOalco4fy+tLevaSxVuPs+YvBZZ4Ft9YWdN+CV4An/eN37fvPlQxe+B//x/+hPupPwfHqygtNh9saIpOOpVwJVc81UHoI5DkgFJ6mfNIb0m5BAljKiBfbVuXlKDKdUVZcyrR/1+8vPvuiOvuzzz6v7/p+8/W39SWj13fvqTkOp7oYmq7Vxinrtd27YoU9rKETE+uEIQKghCm3seJ4EAQrT308Ttuk8Cdm8CyysNJUB4ZgtRX8FkMMwh9zGdWx+W17FiWL6DzLw2qr8obxMT7hZWj86NGjdFqltzUIzgxnarfhX/jgCcMRJW1F+cnjx5P3dCmI7dvTrgjNdFd5Sqy3GtIK8TEA1KPd1bm5V782u8dMw6AhsC2ee1geu34mK83l8/bsPy6iohADw/C+BuGWQMk7V2Vqr2E89Ql1LGIJdfw7hAHL0L1YTDITVE28lL/n4NRPcIJY5fUe0TejKQNu5PcOnXiu/8HrXlmu8ug/6eXzDLxwLcCNYFjOM3VK30Nr0iqfMPe856CiQiovD086ecXGd6oZdeW9fHgCbIS19O7BWMPP+d1tMOfMAKEEMDNhoo0NryEyxiJ6sufQAo97aaN9iCm85pRSYOAYfS+4Krvv+9pxhHGVrpQr6prlcZ3PL/Yz9Qj9G77E2v6T0OnhDG479tCzd64duh646XddRtfhXUeh08yHUhDyzdrVofGiGse+liIO7R7cv2/aunlT3adggIx25Ar/RjAoAXJPverUJw27rUptXAnozZBt8XD61BVtm5KSr3HVbdP/lJC0npvOI+TN3aKnbZGHFmuSDfKDh7ODV7xnFOIZ/FnPUl7xbnBNdjE6ShYH7+An06U14oBHODb6Rb3K8zlM8tuCM21kEGqf1eAUKPkEbu+0xb3ywF84C21Kz2HrvocDsHOypJF3rAEaeIYDsClHeu8pSPn1gcAYUe7Iaw74Be15pt3w8tVXX1ZZ5B08CPqvjZMAPPk2gLopV6urlyad4WZGLSfGIlDTn7WgNv1bxkwUtXLRV8OtfHIMHs0RM3SUdePW7encucjW9CveTMWBYjgOnTdgVPvcdLlCPf/+hx8cMlRq4RSWXL9hXYT/tioAsVA2beG2gNN55i8tcuIJtgcCcY5hRDie+aIP68JKQIjQ4HHW8+Na2GRREK9NZ0DiX/1vfxXls2byaUFzvRb9eBcABoKCQHXyJG03eOPAwWnv/v3TrRt3qj7wmTczhLBjxyvT63v3FnzHTp4oywrSECeCPR0vGix14sosaBuEGZI2x+v35cuX6gqZCNCitCKeMDait2rbISeMj1L6UUwBeLqfsl+L1w1ewYIIwVYwZe3a+UpZuxeiGJVnv5+6EI+P+1vwYY/22lLqulSIUNGBiYR3LcIyJ+l5Yi2Tj4XlTGzePALnuZm7gMMh5Ieh4apfLTLQx97VcHgqo0ikAde69BNBbY7TtedV1A/fY99mrL/0lT4QtI91w1BAtBgIzPU8cBQRJmISZcrHc1Q2mMu4i6BBg53OXBRrn3XKKx8ec5Rs0mAO/aafuq/gkfVM+amfEaLuVnIYlTCoDflpMxyP+GL43BXdegHv+peAq/Kf1zV4gzIHO1jA3cOW2iG0x4V3vO85Kl62+eTCU+rRVuWjV+3Tx/cCu5Wbd9JX1+JF1elaaRXrHWV0//N6PXMF17C2dcX4Pd4PQSaoL7/qOijMdcShxF48k0fsvnvehzOYOy4sGQZ8GfGG7IKjFFTpRj2j7hFG3eP5CMrseuZ/d7pO2/AobTx3l/hsvO+0PKTKopzQ92tG1taPabJa2JM+UIe+Ux6aEMkY+fGF/up+ZFyhIX2k/z13L3ruN6PdAkt5ReXof+nRjfLRn/TohbIqIzK/8ZSmjCFP5xc8mC5HodtuY1gVb4B1ZTyw8rDD88WHs3Ibu6ZR0BjDXt0cIUr1an3tLnhLm8l3ZxuTF2hD/egYwtwzDCjj5zwTWOQFs741RHv39jiXnYPQ7YEDsho8fV+0ERjdw2f3z7LlPNcx6lVzwDWSRnHysKUhTyyGGnrIM3XZWWMVN0fHSMT27TuqXDyjXqNs+sqIklEnQ4nkmTUieJ7R4TOD1pqgBXXYvbNmXfC7LF5+8ngOgEGLDkhaUqMVvqxGhxgxe5h3l+PY+FjD3fQHIyiKrmLJtDJSh+Gg/V1e0F2/vV/4V//qvzsEeRogIcQIkD0fAOS952UJpADEgMhZW6yy6twgChGyUpRbFSd4jyAJsWFh2fu5Ynr6MIImQmXz7EQr+2x37tgx/fgnP61tRCX0k+9WCBWy90axUng8SfOaNkabH6PoeXrnL1ysOdjXHMaR8m2RQYC1wCDwQggFYwGOcn1ggSAEE3jN60KSk2601zd+PR9xzEtoi06z8MpQcy3USV2+EuWdM1lPnTxV7y1yMqe9I4YNxr50+WIRJqGknh1R6pjQ4RSbY6G/smNnrhunHdu217GLdSpWYLY6uvrHr+C5hR/FK+g/EZyY0lwRRqc4CHJleW66oBi9ujl9GWsQ43Q/2Q7QIxfK5y0L3iufZwNunn/BHWPFHDoljXbQBlox/Arf7puWqo7cewZOc0+CfiDE1Klv5PNbAL+0aXA9U0e1O2Woi8ACv6B8adAYgSVdl+PqfeE+z8FU+DI0maBOfQg+9EvAeQ+2Eiwza9o7eB20Pgwe5ZlzasUuXVnJyQ9e+IJu70R1GRGw77iUZWgcD3S71VnKMn9yUsiGg807GfZalL41JQwHhIU86miY5qM03ne5ngmNR7/czx4/D56N50Mhdhl+ew6X4rwSrt9Np7P8DZf2+93vO73Y6ebbMdK+kEcv/xb8bvhTbAXKZLRxPED7lSWP8NAr4cMN8TSNTNUWsLyEo+qTwALv6IqsgS+8Iniv7007qFca78mVedwrw9ViK3DxqtCcZ40/dGKkrOlLWe7tYSfnyNOUWPQoLf5Sp3LwpvrQC1qiSD23QExZPRJj+BR/fvTRR9O3335bo3HV/xH6yuR9L8RAJ28pFDCADcz4DS/O9wU+JCOlKzylHA7W8iWD92rdStKDST3SaC/Y4U4ZynLfihpu+gx7Cqv4PAEuKEvlgEOecUbCixXQjBl8rk6OkS2iXTdc1YK3wOreepNlK0IH4VELqXi+t+7GQUx+Slufqm/9po01EgBuSlS98Oh3GQr5bReFesG1sGRsDfNp0bPn9BmajOMwU8Lam/8KXnAUbeS+8Br69LumGv/7f/1/PWRlKKElRVinrHKVua6LpXT3jmGP8cknwwC8iiWxeO0ZZh0JCEYcBfOqxpJ7Y/oa0YDrDEPKCARRm1CvRj6LEF7hG8J7qhzzvvKeOHmyVhFv2rK5lBjBZQGRJfTKcFA2L9qeW2FfPGOd6uQSk/uIFCzK0vFaeMbXmUK0fu96dVcRZH3lKPUsC2Kdv1zDg+kA3pRzsFlppwLL0Sjd33zy6+mLzz+fLl28NG2IIkFU9j/Di3lkV4yEKBxiwqhw+AbcWQW9OZ2NODGU9jiC0+Zx3/h1vXPnVs0brY5lxuLVMcRNdyocEn5+d2emiYFx7Jez59V8rWg1n/QWZBVRpb94qGO+OJZzCNLhKUYnwJvExQSEEUVyKVZ4KZTyQGPFpgwE5aQgxos5SvvolK0efmfRSKLfrQQwGHpgYWN6cyPSEHK2NTHIyiMOntVdKxyTRrkYjxytRShROvVuVk8db5r6vU911U8MQbGs8+AmmKphaG13QhWBXV56aE758GfkQbvRFHhZyNrN2EBPTjtD19Jgbmncs3w9hz9XNI3WWeHazygroZJ6ivn0mRh+G/N3D0qA9rY9PWpIHjtqlNWa9hPevTeGoh3IUPsL8/JheMdXmSQEB881RQc23h3lOQrxHF60tftJFIqykszvFhTuwVrtSn1C5xE7jXYYluP91grSyB7v9HWnqRr0Y34Pz2au7uRHA3DpXrqO/V6Q3rPO16He55Hr6HO8IX3y6+T8o4TRiJwOvzn4xsFaFxJHvQxSWwDJga5XjdpO1uDr6ssU2vfWluBbv5seGl59Ly+axr9wPWBS+1jToa1wI5+2dxvdU+i1rz00aH+xQGYOo3ngQBmikRpXdVJCyEAaC0Zth+RZqkNecOIZNG6KitdoztQ0nt/KRePwoF363L26wSsKnhVseV6jN3m+fs36ylsjqWmLvKL24FtXv613wf94h3wHu/f27oLPiCXcSe9qlBIs7tV5I8ancuSVvvE7dvTAy5ib9s5z/EjO4Ce4ACv8ULpCnasQuqBIHQT0OPIsKCljRTlGcdGUkxBzU/zKC6a7xmhE4E+bncB4+NixeNwxDtKv8dWrPLLYN6iTOXXE2AyJMFzUX30eWAZdhH/+9Od/fEhDhe5kyKH4WD4QrGEy6FRXjaxFRDHHDVfo6CYIROBeWX6LKmVZAt5vwW/1YBJ2gbItGDLsQsjYBvTZF58XHJD/0z/8w8r/1ddf13GYnumcy5ev1VzvwTcPVpkEG2LmISoTLBCrQxvBPNSLF86X13v61JnyvjCd8ih/V22WXtsIGMLU8LCFVToUMWDGXgT0+p49dZAIuOBMPuXbfrV8+dJiANcWFoitBPQyC7nW1+poBHrm1MnJpyMNE+/fv3daFYuOwrS9ogRbcKW/Sono0DzRJ0Po5jmDKuVrtzZTvphHGaxz/aNtBL77Ev6x8ooGkgZTGspR9uifYZEaegL72Jw/FhbBpcVujVs4NAxsFITAQifa6YpxXZUFR/JWn6cF8oNXGLCNIWzPpJVPG+FHefAAXnWgQ+UInmm7tNJUTD2eqc971xICYRLvrQ7tZ67qE7o+H3yXjzKGEzBJS6lKawuR+jG7dnffGzYHn/Tyj8V8gy+UzYjKTfpmHNrf/QnnrgwSxsiTp+nbZ2Of6614wr5QFYIMnS+p/ObstKPLbdirjjyDO++9mn/f+EE/AhypF+77Cm75lSMKXe64R2czPFcd452r8hrvfquln3U/iaOcF4r55Xtp+rfQeTrUwkTXWZLxXm+MB6a7CNAaeo582RYa3W4LT4Qw5cwbkhJM6iG83aPX7q8O3huVIPjhRV36W9vRBNokO/ThtTgJ0qNt+BR5fsoUPVc2h0Ie+dGBgJ4YpYJ+UBda7L5UZ023pAwHzCgPAtRhqJTjAS/kJVlISVsQ2e0iDxiwjtQsQy15W84rCyxgR78iOpcPXZNZ3jPqnBNvoahAvjTdkKfaqkz51Ou59krj2v3Ya4/sifasaYOC698FW2BoOVHyI/CRv37Di10i0rsH+5hKGSNgtd83nYwnjTq5RyHkHLwUPy8bBqoyqr7k6z4Ce9M3eDwL0ooPTRWdOnOu6MYXk4ru8r4P4gjRFRzktjD+TxLpCs7w4nc/eP+QeUtIg3AV6LhSjqmQhcOL9NwQCqJxz/0HNGANtyKSEkapFFH5rXEQpfMoU0Oz8qhLWvc8bvMXrHcN0QgeHOYheBDMmvXrSuF//PEnEUpPpnfeeacUr3e79+ytj0wkexT8UMqsoi3bWHkI2/4+i3/G1oNTx09MG6L0WIJWBPqaCpgpV1t2eD/uzR1v2+7rTosK9m+++SadMuZ8VqwYQ9MsG0NIu159peqAUJ1OGZmTtdr66uWLUfSnijEpRATURGVv4IaNm6stl+M5f/nlF6WM3zz4RnnqmzZtqO9o6jrDZvCuM6vjcl8EF0JQZx94zitEmJQMRSk9hYEYHGqexoaAYwRE+fKEvcdAPClfevE9ZcM3LLmVDIfCYYgu+dACI4m/UAcFBAeGQx0/qe5i3sDL0KpveaY+e78xDE+ovKFExC2W8I4y8fUl+/wMbdt36MxuHmJ5iWES/YmM/X5439wue2Fs4B9zSRFOeW/khhHieSnZ4MhnyxyyYQWl5xYSWvQGk/qC4GQgiU7yMjQFn6I+Y5EbIrRQzxeijLqg1YZP3WVQpU+lx3jwb86p2pfoObjcF2Mm6Cfzb7U6O30Rlqx+VZaAbodHXD1ep/jciMB9FDwT1kYffOGoPO60UwFVMt4OzcIzC9y7F+/HXw91+8Nn+k7UZlcwUrBoH28ErATPyBcKnEE4hCdF5lq0mQRjuFkG0KBbmM5dyqyymV0pM7/qfS/sk1d8+f6/FipdGETSrkNwhTMh0NQV/zgJy5GVu+MJG851hjTaZAChhe4vdKwMfQvmDn7rZzLNezSsb+HNO8/IPcGIDcO0DX8erj7B+9KRf5wcMtFH9imE5osQbpVRyjIGMkeHUjI1Zy6XHKNIKJQymGd9RlkYNtUW9I7+yRFrVsgrU3jkhDrkVz+ZxBu1HsXVb9OAeMnIkaB9RgTRrK1U+Mh0CvzjW+9bCYuUvzq0lewHmz6HV7gQ4NVva1bIe9t88BXlybDUV2jTb8/RCVnAaE1xZQAYOXWUMn7Tz/SXuvSJBWdkuXnbQUuhtfADfutYW7lSLxyzRcgyh26oW3u0QZlDty0f8KQPrX7GU/rzXPTh8dOnanpoIXLK+gsEyQlES2ouOq1Wh3/wg7zBX1qa+/DT//Q//d/KE1ZZE4gosGIAwLIy36pzERtEExbVuETEAmDvIds95FPenilbWspXfh2hbIEFhLhOxSOVjvI3THj37vDGeUo6yzGWVkgbEjUvLFhZfeCNg3UwxvETJwrOV3e9Vp1CwQkW8Yxyl0x3bt6avvjii0K+Nmobr64XISFiBPDmm28WIRlS1m7bkayK3rBhrIqW13vtwWTaf+LEyRpiplC1jedUQxdR6BjOARxwJs2xY8fq/FY4Qdjmw6+VIXN/2rNrd4j/3nTs6JFiCGfdlpVWAjEEH4EN/5hRQBACQtVuG/MpIGUrR7An8vaNm1EmPoowVlmmsDDwsmLSBzFEesGcY/OKOZY7HzuKIlG5PGAwX710OSXabhTlnH60JB+x6XNXFrr218KjGYzNnOBHgC3s/K7+zjuKG24E9Xsvv3L1i4huCIAqJ+1jLOkvxhBR3/V4Jy/Fp63oWrAtxJYKAkQZcFh0HNxKx5NlFFJsypFPOZUmLGGkhUCrdgYOsAmY3vAcuLVdf1PC7uVFZ5iwBTX4rHKFC7RJiMKl5wVXor4w3JxEJSDsD7aCE7M/0+ZIUeko1GrrLHb+DvA2fo/njSPPtdnCHkHd8NuR0dqGcke/y8DQvrofSkpeQb7Z7fPAC22YKpbynQmmikMoz4cu7+XraMcIz9+Vwh9h/j1fw+9yJnKlhB8+iLHz7PH05hsHpvWhewsg0SvcaIe2peBqG3psOvW8cRYpWv0Kd3DiObnTtKJO8sD0R42U5V7/K08+6cGOVniV8jo+12/yxLagDtIzMtEZOlI/2nX1W1na5x4NKgtM4MVLYMen+mX0NSU9+qufqaO89xiZFoM5K7327EfhWAnebdQ2oWHXzqKTGMPeU1rSdrnggUf5wCFf4TcBHGK3qwyZ6ICuQwCDPNJVPSlD+hplSj2cmOIt+70DD/mkzdJIz3lovQMO/ebafZrHSRP+zc3LiyIF7QGPMrTVARyF3/SHdkhPKR+L3roQmUhuOuCk+Cnll+GQ8mrES0gZ8qD3MjwT/XaE6cKuV189ZH5VpV14AZ2ASAgmnrEV04AHpMKlgyDCwvAMAkJsLC6IALzYhKZjBuBj4U4raUO2LD3KGOIM70HyhvWb6rupLEULnqwQtJRe2iZq8FgpCr516zeMLxFt31FKbk2U49q16yqtDvMpK52EZ1nBLDpztYSq+V9Wn7lam8IpGx3jVBko5FF67nhO8wLmannvvABKEAMaBqKg78d4OBmFTGCDy1YgnejkMXg9euRw4W3t2tWB8/h08OCb0959+8sD5lkaxjp+/GjgM9ezc9q5zZxHrKUAopzaXxrBlu6rfnAH3ytStgM+tM+wvvcOAihlHQIfXuA4jrEsxCfjc14Pn4yFU0sWrIy0pcLwJ0U4Rgb0FevaWblWI964dq3qHSMBEVxRbOuCQ4dc+G1BEzoiLDBJG3aegXNYgWMoWuRxwwdaURehxbDRRzwU3rEhQ+sWeLDorNqd32M+e3w8ghIm8KUzJ28UgjduHQPYrG1wLjUly0CCF0OLjh2Vn4fvcHuwrOEpz5QQQSquXW8V6fjKFCuaYOepqlM6Bg161E60bYEH4YL+wEsot4AQ0z3pg8H8tU84/QpfcAUPPKcxp2Ue62mU8J3J15MoYZGl/cjHFGKwwrsoryg4uYpxIpbnmeedZj6tYVqLlOx7RCP2upvnhVd9uHy5IdDh+Q6vFwbUkZj84H/+u+LwclpwP306DPPUGsEz0mu/68gr/m4Yz/95ePm539R6h277eD7K72kaay0Cfujk6fTWwTdqhfTT0L4pGm3Sh/qHp4sGeImeoUfyCB2TZT7aIp2+Um4phKRXtzaLjPo6XCa0IPqa27WUt3HzpjHsqhmps+Y98x5Ny7Nxy+aiH78ZcWQrWkJH2qKu9nzR6+CFKOVHhnsflUy0mwKfP3hwtxaDGonC5zdSv/4iJ7VF4DDcunGt+nVTaNx0mTlQ01R4yFBtHZubtOQhhbI6dVJ6aLTk78zY0cfw4TnHpbeSCvobfHAz5MkLJw5OBQczaV/TDTkB/80TZIFypFEGT19axqLftqRK69O4hp2Rgj7EQ0ac8IH6aoQo0S4WBhylaW2LNLUmBe3Ds+FtjBay5XV7D7/LnBHAMA5d3YoOOXH67HQ39VpD4rhKnjCdRAlrB5wVfnI/wqBh8NVzSvjP//zPap8wr6uERwAErCtkt5foHYKEGAEC3Jvcd29ImrJFkIAlVF+2GCHRVz54kcr3HlEKhknA0cDjGPfK+t73vjf95b/8yxqG3r1nTw0/W0nNgvN1GcEqVXCyDAsG1l06yvC5MmwZOHYkyi33iPBifgfLsfbGnIUOFCC3GRA8vGEfmICfJxEoPGqwy6Nd5lDhSJnqQbjaDleeWxilbCd2wcVrr+0qw8MWrzffejvpgtfkcSD4hYsX6mCQN998Y3rv3XeCc8d4spoiLMtywrtDuJCFrgF39Fl3qhi85Unh3GEJg/CHoOBtP3x4L0Q19htSBPBUxyOmPHjU1z0EjLnuxbAwDFx7FENsjJMi0gJozJlgEu1k8BR+AkMrVoHgIjSMZLjXV6I61AtW19GHhMGwphmBym16rLYmHTy0tWoFI0EjaCPGvnzxUtGHugrfaavy9BN4KUeLrZRtGxLFn8zFI+rBVKYVpAOboCy4lR+MfhteQgeDocd8qt/UjrzKl5ZR0f1TIRdTHoWftIXXLq22eVbGaPLpX0cLWgDn1CwH/RuKXhyjiUDhSOIreFGv6B5uCk95J/a9q/eEfRtLfQ/OLqevrTjnozYUjybk5/N29XM4KJrIfe8jFl4up8pq2TQLnnV4jquEfv7P3s/qz3+/8w5i/DaN5T0jlmHxLML39d2v1dywhVo15Jr3cFN0F9zLh3bB3+3wXOwFRIL00qJrUT3oi1yDP7+916/258OLPDxMivRKZIJ0NWUTfkSD0j8LrNIqC4+2PFIuONGxxaPoc+WKsfCqtoWlrHWRrfrN0LPy0Kiyuk8aL8qy8+LM6VNFwxvXrS8lVGlDi5QTuLVBna6Fm9QheOe5fcJCiiy4PIc7vIemyED1aYv8ypcPDj13D94yWNJGvwX4kR780rYSlr/0TN6RU+rlXPFKtckea3wHFu1lOFe/xgiQv9ZfpDyGBtKs6Zi0jTFU/VltCVwl+15sWTOsrW5GELi8u37rznT4+PHgxFx+jAEFLhojXGRjjcAEXyWzq1XKHvIrd/W7Fm395Mc/OqSjPbx506IpwwbL09DrpcBUWISSBlOUGsx7KeWRfIQqIBupEApxzciiTvFMp5hb805eHQNZlo4bm6dZ7DulQCGHt/nBB9+tc63H3IAFK2PrjfognZdgrvo3n35adVQ7QoA8YoyhTvlWpE2UiM3qD6zoTXn2RPswg3klQ1U6j5KleMyX2p5kiw6CEmquOAge+6rNV6+Od3xl+sf/8o8177jr1VcLdzynzRs2Tl998WW8q2vl8bMoT586Xd7lnhgS5l9O5rd22lZ15NtvQ3hPpi0bN02vvrIjrTC3cW/GVBZALInQJbRmFvfMsjQnDO+I8jlhp23a1+kQjGEpONf/yuHZp6T6DGOVk/TyJmmuIZzgoeYsHzkZyDzwGP4dq8pjPKWdGAexNcHDjefq4VUpt5Wed/qCWEVTDWstDElo2qnh9BhSfqMdChX+eb6GuEuQJq938II5+7f6qt2pb5yu9ijlLa+Ti8CvciMB8tQpO+nDxUtMCag3dJz0+gAcz5IczQeQQW/Jg94oV14qFpIOg6kHk2uTCA7pRvvG3Ne8pwsf5svhtwQGOKrE4UWK1lpQsujbubT2vwfYWPkRFmmTkQr4J3zhVUT/ImGCjl3BOH6PaAjZKEZHPCEN/IFXPw1hFfynbM+6L0b0bPQXr0Fbis4Sta3hLxciOOjypBf6Kq2YJ/Vb6HfzYaQZYf798+ezR/887xDm1g5U28LTYPdVrFd2bJteiyJ2WhwPOYU9p9EUVDjUBv3quXvP0HWtmE//61PxiVXK4SUjJ2BCr/pZv8JJ7a/Pc54wL5vB5/Ah9agX/dSZ+fF8q4/mRlQI/C7LOwoEn4NLfr+fxAtW59p1awp+dA3eWjyZq2faAPZqT+iJE8R5uHj+/PTY9FTS1ir3yh9lmd+Fk+BnrLoPjwQW7bEqG489C/jwcCeKCHxoCdzgHEb8WOAlDlwOpQ1Hrp4ply5Rh/b4TfkPmkob6ICVQzfJ1+/pIWqtlHC6TPrVqxzDGz5PPzQtqtuIhPoY6n4bbVX3vbTbF6IcV7lsmSmk0Ak4kq/bCfeta/Bj0Vii9gb66Vzwd+L06WlZ5OGD8DN8LVlq/39gTZ3Sw+m8Em66TIp67yuAC//iT39+SKdoUBFVKrNQwES9VXUaRqARhDobAJjWcx5GEVje6wBlcPuVURUEAAiCkIFYG8vHpD2CIGTq4+RpsEBpbt60perl0RqKthjKvN8XX3w+Oaea9Wi4g3AHQ1g+zVlc+2CdgmJ+mVDdvnV77b3lYT4MIm03YvVeS7tsTbC4CsLXrk0HEGBpk71klMjtu7em6/Hs/bbFZenypbEU1037DuyvYV9DnY6xNJ/EE6/jL2s4xzD87eDq1nQxitWXmuDIXDIFwKINWqpjjxw5XEMoyyLYeRuGbzas3zC9/vqe8opsh1oZwqZ4DKNaTCXoTrilfOvQhqStQykCvw6Ha+3SpiXMf2kTvYd/8OkjoRRR8GPY6+njCKmksb8OQSZRDbfCm74qwiRQQmhWRK5YFYJetqIWFbFaFxbHigx98TwIu8WxCAkChIwO4AaDGC2AB+WVYNGGwOs3Yqdkweu35/I6PMXHOnyCbWNwlMpKGDFgwEoZyKMuyt89epUXA6iHZ+23ctu7dnSpk6icdHP12tXRPzNYnaYjDYUOT3AAHovb4FmZ3tu+p8xitBkc4JNWHmXhK30i4JMSXqGfGsqOMLTAC83Ki7/kLSZOH9sCcZMSTlks7meepwzl4GdtMtoB54ySjv2ckFu6lFCnnId320pXmhI+yVtzs4t4rgHSR+a1J7H7oaMRFe3WNhFfN293kK+H9QovifNBOR3wbl1n6TrOh9/3vOEZwm728HfCMCgJeG3FCrWjI96vI2H3hs8YRs5ml72VAl6o9ImetSdHtjGm50+U8zy1V3+ix+cCPjylH6Ux5eF+OC9xPlIOXI1Rs7GVyUIoQ6jkGpowV1myOGVxYObhQY9tcHk3Pg3ocKId1Q/n45Coh4OhDDJbPrgCh1E3cKsfXW+I8n78yN7fIT8cy2sbFnoxjYNv4Jh8Q/PKgQuygkd6/tz5kv+MfEYq2OBMWgFumjY8cw9OtAMO954zPrxTZvOuNnY69XpfONfnoVnTOGTRo6cxMiyMDd1Lp92VPu0W9Ae5pzzwwYPvmNeIbOQUA5uRMBRtMoRuLNZ68sTo6FjzpJ9RraFrCtdBH18dPjLdjEGwau26MpIjrQpvaIgjJCpsFIm3tIORGtqt0sb/C/+X//YvD5kXcsITDvSVjbPR7la/2uNKOBCMDvwmgH2NqJFCyIY1qhE6tLyxEPa9KCbK2ZyshvMYTWxDHkQiCiFJg0jWuyXiTi5aXMJJGkfLbUk0/GmbyI14bDr31V27CpG+t+nUKx/FxlA+lODLPhbf1DwGyzc4qC0/h7+Jko1wDyJOHDsWogmRpU2v79s9vfP225NDMpwk08r1H/7h76dLFy/U9qItmzdXZK2m0dOxI8dqftpXR8wn2170aoyGrVs21XeSL1+6WN9E1larmyHdiALviRePcTCb737+5Cc/SXteLUapeZykuRti2ejM6HRkpEQIfkUpU4o2RVYH15xkcMebQhrmGzGpUCu3YzSw/AiAZ6EA8zG1p03/UMBRlPqNgieAwcSYAZ++pWANl+vvUFLwbRW8BU5jEZG2BRVl8KQHqy1WOWKENavWpn6eWRRP8poj4exSKBjdsL7TtcBlHshwljrRhHJ5CobKMQQSZUxsSv8YVmKNm77AgIOEU0b6lTWObrQJXYIN/ISFPDhrURQL61cfGeVBH3fCnNej3MGi7Rs3bUyecdQnD5p3gC/QUx0bGhzfIxTzXOXwiab0B6XDc9Tfjkm0Wr5GCgIjHjD0zGNH21ZhQwqafxQmYHDq0KEMGRP3A1MEVMp2ZOWjpL0bwRERQYvnXdgdPadNjDM8WsZIXgMM/B1LIbv36jnW4IhQiOIJsryr9JUk7/K8IyXqWRsjDFntNmSJ13kPlb/+XlwhlUE2hoM9GG9HCgIK/LkGr9rc0W9BPwrougRq8CZ431H6ak3+s9tBncCtUL/JmFEOfIPb13fsjnjt1demdavXzeRZ+CZ0xWChqAlpI0HBQARuvC59mz7Vh+W1JagfzRpZ0b+ULO+JY+G5IxLxyq1b1sMY0nww7du3d/Ltc0Y6g3ZLlPrTR2PkxdSIcw16jpLMpACdO1AytZRZ6sMPyWcVP2PoaQxRfePDCxyO+ylXg7Zt35E2rRrTdcEz+vacMUKmklHo2H31SdBU6zjSdny9eePmkg9kTBkceWfUpLxvfZGyyGO8qmzePb7k8RstkA4uGB013zrjQ6M+PgJhzc448jHGSd4/Rl95p6/bSKTAjdoVf6VsssGIk2gE1jM4xitkWB1LGVit7ZBGX9ItTlv0fKw/oWgtDLbLZWXJnxpdTB1gcGW8ck5WRw7igXGg0Yo6ntJ+/Wcp53LqOHzixLSYI/IIzzN2x4LfIshE+EWOnqkTJcItuPG6e+8X/vxf/PzQsBRe7O915d3xTEeGtqwR4kAOhEmnvn6HKEQeKq/FMwhFpG0ZNTP5bVOzhjlhxLAQpsLoymaVKb8U8tYt046dTpYax4WxJHizLCYCFbcRggQkgaMMcx0WKh3+9psyLC7Eq/7NJx9PX3/91eQotzVrVk3vvfvu5JuSZ2J0OFVGPgqaZWfh1Pvvvxf4fbrwWp5dr61Gx44eK7g2pI0sRFtJeOy2F7lqu7YZSm5Cgl9It4Dtww8/rAVb0trMTSFjdkM8FoQ53vJKvHWfWzMs7ZCPIUgJM92o29KZEW6sRKs+GUEYX33qgbNSarl/FkUOKfBJmJijQ1iEkqL0AUZ0liwLnMBAPFZk83ruRPFKR9whKZ4mZqrFTGkbb9wQFwEnVQ3NhWHBYIhfn+lXjMxSXh7Chh/wCYQnuAV0hFaKDkIDIkXqmSg/JoFPbaP076Z87VEeZiOQzOcyTAiF/tSm0Yw6DWfGaDUMFtiXhLnWRJis37i+FD36QbPqAmdv1XGIC2OUwaRtuqKUQMqCf33DcABz7UUMLqSTRlRvDTHP+MV0QA035nkZFRRWLHqCQB+UEk6bHqaf7ueZc6NjSFe5RQX6sph7wAFGbzsytuCkF8T4LX1H7+p9hOx8Oa7z6fBYCaeUIXR7tKHvO8y/6wCXnabf9W/lz4fOPx/8fjndPHx4MKk8nOXt6yjH9JZ0y9OXeCOcFCPoQXhrV310hZExRpDgyvDroEeeqb4sgy1peE2DZn937y86UwaaLJymfvXpW7/xbss+SovsICNKYadeUy9wLFgPYssL5UeRUba8MDjk1ChPfjxh/hHc6IkhoGx0TunxJo324M+uU7vIC4scXX0IovoGvlK3uUkKvxYhpq3Nw6X4Aw8PWv3DUHgx1wo3RvvcFz7CNwI9AGfSyifd6Jch+9UtfdMK/QPf1aezdMooRZt0ytEvnV467QAbfDB45dNmXr6gnuKj6ld9PPqm7z0vYzLwQYIh9So/tGAXCVkHX/cTA8jY+6sd6bML6avjhqKXr8ozNP0CLnG+vf2779UxL/MW3nvnrUOG4QBUbnce6jSEZoj0iqHDCALzGSwWH3keQnEswXf0II8rtdTKZYdX+AKPNKUk0hDvnocZcIBxHi5rhAdbVjakh6oQLkS4OlYNkVoNiigNXZ84frzODDXEQLFZ6cvS3BRPBjM55amEYcr3aUNtckzln/zJn0x//ud/XnOyLDJtUh4FC0Qw81oRs/NDeZPmGi5evFTlieZ+CeI7d32Pcu20ecuW6ngLzl55xbD0GIopRk7bleVTkb6WBL+eq8eiCt8hhXfW5BMHoQcXDAdeuLngA/v3htEQXjprhsKgrXDn6hGFOfATi5U1H7jzNu9eCEPpDHGDn/Ik0hAc72msSoy3kWeG2sqiDMyYDHGWsNBfvJ7AjslWhAirvCqLEWCIOpZdrowPkUFEiRMUBNWKlfadv/ACCU/1WHmoXHhAL89pI2Xrv753RZeuLYyee2HJwzhEn3DunuU7FpmNxWf2Mo9Ff0mffOjXsC4mNhRmnls5TtRqOOAvlwFb+seVx6O/tRHNgafwmndl5SYPAV4fBc870TNRO25dv1ECG9xwTqyX9xR8+loZfFvdzkYyxPXw8dPpbgQmj6b2UuaF9jA8emgYPuBKLIGSAH7Rs/7dQZqOtmx1Ou0Am/YpFx7AL8zn/333rr8vCupRjt/6uvHh98vlz+ebD/2scdr3QwnXj7oQbSm56FIYX42Kpxu+kIbCciLd3j2vl6HLW2LQ2BaJnst8Spl4FNxwjJ/NwZv+ADfaw3Ngqj21wR28wZk5YHBRap7hMenksWPC7oG0sIxvyoISQLNOjbsY49vpeYaW1Y8/lKV+MIIHrxbfBA6jZ/rIyBy+VAdatjvkk09/Ux7q1m1byqDWbu/xPzqm3BiCNdKjf4K1kG/aYqHjWKxJXt3NVTucKGVtCCUMJoauoM2CtsANpd80yYnT391f8KRu7wR40Ta/0Z7fcCG9MtTL41WGIK3Y5Ukveg8PIhgad8rSp+qVztX7eUPBlFrBqN9nZMdgMVKBCY2wMVhsPyIvxMep3lyw4yrpLxnnYepr3wt9Lx0YRPeeRwm/fcgDCIMIq4EhlKIRCXaHeZTQCwBFALkWMlKuhugwW1wIMsvleY6PHj4pZQzfrPFHjwgJVjeAEffwHGpIKoRliEiZAbM6hdBnSXlfnSBd4PR+TxiorMTVK6b9B/ZNBxJ5xwSkjrt85VLSjg/Ge1750+Ddu3fPFPnD2nPcnSaa//QcDPDwVTxm7TK0rjNZe7ZAvf763mKSMTcwOvjw4cPFlGMh2Fg4Brl1glTyGlUAmzo/++yzYhLB9hhtV97i4KUOkUg+c9hXYwBdv3alyuAFm1+oIcT09ejI0Rc+fai/EDfYEVARO/iKsFNR/iPoMSIrG5F6rF+0gTFjHuji+Qs1POe9+aoSTikLXmztwcDL4j2qxxBZeZ1RZl023Gu7oH54b0YEOEXVxFpeYfDOE/Ae/OoRCv78FrzTT/DJ4oVPQd6CJ7+9Q5+YS3oeYxkvBOCSQV/EDI/VXkj3LHtbq7SVEKqDLVKORSnqbwYh9OCRV19lzwQI+KTzTgQjpIKDgKLova+2J3QbbZsCO4OLsFeaYT7bZShXMBobpITL+41wNAdFGEpLuYAXbM3QAriU33B11FedVpRu/r0RjG4D/HvW5YJ50NQL71XwXuhnruLL6dzPp+00na7T9v187DB//3Kod/2+6wmGxs3AC+Faox65ahs61eY9r+2KwnBuwTDkpNR+oxD6El2Ak0zTp+SQ+sgkbcLvaJHckl5eJzMJhbfIgUHDQ/6IlJr+Va48+DatLTllDQLFbJEpGeWb58qXtvowZbtnNAj6S3uUd+7MyENeOx+BJ3z6zOlS+kYM1W0UB+x4VgALGBkWNRo2c4asjYAQXqBteRwaPI3m4KHWmuQdQ9NvcIBb3WSkZ3BBNglwpa2uYtOfe2m881tULhy7dy24OQopU9B+AV6910eCe+UoW5nF0ykDbMVjed554dL7hgsfqtd0W/OObXpOLBxbI1PXYob9kmkhcDxdtGS6fvPW9M2RI9NCZJfnAaDKBsd87GfzV/X2e3D5vfAHP/iwDusASC9Y0UG37BWLkBZ0HsBlHKv9xvyhRgRV9WF83zYti8kwaQB3mACE1L7T1B+2LuGXNtZw3ZIlhhfjGaZeQyjr164roHgXgk5GBDw9XgerD3LWeYagI+hY8XXqTfDri0xnQ3gQZ35Ee86ePTN9/c03pWR8W/hUrBceLA+YElC3Dyqw7iwG8+lECtNhIOvTpvv3xuKKYqYwIU8/plBaQYmMD3efPHlyWpXnylOO01YuX7la0ZyfuSSMcTid9vf/8A+l7GwzORNmsyDHPGTNraRcowGUAF7WZzu2bqvVyEU/RcBh4Py5z7/B3DPG1z9F+CZ3hDwGU69SLmIP3mtILnhknDwK4fF8rdTGfLaZ9fyJPufB1vBtormiYhTKLQCZRynCDl4ItYfpI4qaOb06gmtp3hkqt9/52o1rxaRgMb+r7PL8QmvmifVVgZz07tGBurSvcJ+AeUTtQKPS8Qbupg+kA4vvetbXZyhf7wLTmEMfe4K1mefLQ64T35IuhVR9PAN1wSdl7tlQTPZN3k3+Md9nKBv9M9rcMyKU2QLKtebDgidwKQvMHZOpnvHa4d5iK+kYU4wiHVteT9p87/6jWpDFE7ZlyQwSJcwA0ssYmNfnzwOUMIZXgw9KKM/KYw6uGUXmGPWV+zGnOwSVtsI9OOAYblto/b4grfedpn+7vhyU2bHTqw/sBf9cGS/n79/97vdFw7TKgTdhxg6FJ+/1hS+ePYv7UrySuvGYESsH4XhGAOtT5SRX+mEYL4J+ZGhakGddhoWBqui5xMUp22cnyUptHJkGPgTz/cowMsTY8n1yfGWaxLyjuX6LgNBC4xB+tm0fn4RtOBgT7o3seI8H5NeX+nTztq3Fu0Y18dfWOE7kuLURysRryjcCCFOMbLSKB9at21D7hxmOhly379xZ8s8YCtp2Ln+dxbBuXRkMReMpy7oJc9U9KlCec3ilPPyUA5YyDCIXi/YTpPOuHZWWTdrjtyjgkeKdGV6l025R+qadLqfkQdK5p4fgUxqyTCiY894zZbRcgQxlP3w0HJbij9RpSyYewUvyogzzvhHe0+nz56YjdRbF+npO1nTfufZ9FZ/6iq7mfnc690J5whrSDw3vOjHKMDPraniTY78uZPbCLAK/PioeQkRoZS1FOFAohmk1eHmUbBLn39gLxnWnLGolXt7zUCzSKSRE0BAIPDllqwMyywOrTppZp/IlDQvOQqGlywaSeL9WHINFOc5URRzgQwxO1xKszubZf/e73y3CunLlcnmi9h0jBJ2gPnkoWPPDlJN84Prkk9/UCV1wgil8n1J+dfJ25dMeeOO52ZKkDO23OV5azzGK3xYxqXdpOtdQNwvs6uVYo4F75/atYdYN1TeGR3jCDA+BJ64eQgReMMAQnkOYwgn4amFBYMMMRejpY+WNrSlj+5ghM5+WZIC8vm9vXRFv4SPEqlxlKdfcdTFD+lofEewlCPMMPFV20rO8pUc3DjhhvEk/Fki8+LoSWhBeJk5XbVK/567gQWelLFN2eep5Jr2vo3ivXMqR0Cq6tR/QfWCj+CxWMVQsGN6FU3WliqI3h1agYfWAvRY85T044bTanggGzwlUfYk2GDe8IfCOIe9x2he8pKJxnwj3YDbfvmRxYEn6R+kjzA+PWNP0Sw0Fpk3Op3Uf4i/lWp5w6hakF0YbBv5cla9e+FBv4SW/wd5BuhZO8/lE6QruuVDtShQ6XT+bfzcflNtlz4d+9vvydOjy+154Of14mjB7H/SPNMGTqz6v9uS1vjLCxuNbuWzF9M47byUNj8gIwKBzgr/5R/tF/Ug+wWMrRbIOXz1LVeiuYWXoSicK6MJ7h2WgE9vlTPPpDzx57fqNuqpP3bxXofm3+a49UHBKrz7lGi6lEMGBbgXwvvnWWzO+HUYuZS003+FPwUf9rU2BVfB5B2ZU6B4cRrO0p5WtvutywEXWyet5B+mKR3Nt/KApsHiG1wQ8LnRdjV9p1Mk47ntXQVplC02jXa46yLQeqTAKUnDOygVL94360l3px3tlTCizHKH0qxE2sIVCQ0PL40im3SnrQfKeOHV6uhSd4Itz6Aqvv9z2hrXh8xscorSd3nXh53/8R4cgmZUjOKXKNxhlgugHsfgoQEuvfTB/29btQfrGUm4aNObWDJdE6AZIwuPK1WvTzVsWGxhCTMemLBaps3elIbQJklxmX6sIkpaMoR/1QhJkQqQ5Dpx18dLF2jLEexR4t8LN2zcjTIcHsWPH9kGIYSwKzhyxOZa1MQr+8Gc/q8M+Xnttd7V18ZJl5c06VrIWUQUZ9hDbnoXIx9Dz69URA3HDGmNgfP/735927X69vsXpiyzqpNDffvvtwRghgtf37q75GAynsylenew3IpcWs/SIwsN43eZ2KLXVYcbtsWx3JD+c6C/zrYwZ1jh4zCGHPIOBsZpQKAEbXDFUvIHLO1FCFJI6ffN5pRV/eccyNgdphCHJaiGI9pkj1mbEIQ1lhGEdZ0cBc7TLUEk/1Pd9o3gMcXcbHa/Ja6YgKSVCwIro2oJgTjiRsrHXT7sbr81kVW+eC4QS2gS798080slDCGIW9+CywKmUR2hQo4pRFxkSX1fDz0YmHsa7vHrFHmKLS+xJHsO14NLv5uQxbFvzYwrAvO8YqtW/XXfhO/Wqh9AqOAKDwOuWDw3zTuFHPeC0yrOGwVKPBXZgfazcGd3zyloJPw38vBO/x9eqIlRS/tgCMTwAOCuaSDo4AqN+E/tdB787tiDrvJ3OO+XOC8SO/yykn2uolLDMVVtE92ItKJrFQZT5l/I7XRkds3rn4ZwPnheu58LzZw3TLC+jtOBMFVZg1+hF2ma/cJ34lTS+RUsevfPOm7WW4UG8IHP+gEOrvL86nEe+PMNn7uEVzpXvZDxt6lGQOj623hUYBd88X9rKRnY46MbwrV0ddyNno7pLDpSiT/lWRcvnNz7UB2IPo+NndAoGBj95YdRQXnKtp2zWrTdXPaZ/lFUjJMGF3/I+emJkKMCFjnjQt0KnplGMntmfi3YK9qRHU5SUdihbOa7aXSuh81uZ0pETRssYO4a4edyuor6Gd/wMjsLbrDw0B07383RcR0vOBc/AoYyGQd2iMoWhtx5W39BPfsujzO6X5+kZYZFHfXIauDly+sl7OKp0gct2wbMXLk7H4pzBG72GZug+QbpKm9AwFY3O/Raa/6St9v/0xz86pJNb4BGsEuhQHhyLT4MpGukgyhXyly+PALdPK/cQJx8kdnplEE79HEBtpQjqrC0pkBKAAEm4KcvJNKws6dUZF6OQw+JSTisKAqs9iOq0IF29juKUl9K1utrXlz7//PNiBJbbl199HQiiuLdvi/e/rRSJ9HBgbqMjWMBpyb59pRaKgedSmGjr1s3lQUsnL4IQfc94797Xqy2+2KRdPGCKWlrzvBhJnvRh4cOWsHdjJPhsoq6yx9mCM8NmhkTS0LQ3wjy4r86O8AYHJa0/4MRz+AQDgY7o9E31SdLW8/QvBePYzvuxAOFNuQGy2so4cmWpSqcv5aeA4btWR8Nc6CIVlpAT5JEW7PIVI6T9YJIfQ+jnHgUAr/eUITgF8BVtpR/FJlz5pJFHWYJya3FY4JRHXr95vOgGnBjR3mvXmxFY3hGpYFOu+TX7ohlhjEF9YggdXEY/qkyGQ+FjnOhWuNTOpCtYij9D26FD+DG1Il+tGUg50vktjfzPFXLaAK6lDNOFMGtg1xfSM5oYuffioT3Mc8PSvOFnyURnKxdMcOKqPfDlCkfgaJ5zVabY930VpBc6fQkF7Urwzm/vBPB3WZ6LjJd+1mUK7rue6quU1fldG/7O4dn/WfCu43x5yqDQPVNO1Zmbgtczl/COtBYhmVIwHaPP/Ld3z2uhy8ivh+b8B/4YleiJcVq4SV3gxGvKZQSr59bNW2VA608GJj6Qn9HmvaAcMKJ3o0Hu164Z+43xp22DdgfU4R0J8E7+FN2krsaf3x0ZO3iI/EOjZAPvWV71e0f+3b03jg0WCvYgQ1napFwGuHPhTY0pyxGacGaUZnXkHHrs/MolA5WLzhgRRkXdo3cjgIL2toetrX6P0SQL28a3kekD8MApmJXR/dnwVX8lT+Ev9NV9L0/LFvAoh5xSlzZJ0zTsnRFPvxt3o3/HaIc8+L36OMG0k3fkhnaGGWsHixEwC4iXxID30f5vDx+tQ5bWrNsQXWlEKvIwcM/DLvgtzt+LYHz5fuF7H3ynDutYFcQ7mmvz5q3pyDXTufMXymvVaIrDMmzWUtFvMlLOCkDYEAFBgmFHwz28IJ6XhnkHOIgwPGjOjtVFCC0OICynYbEMb4/XzePVeIuVzB1bPECQs9RqCDwMwJMAh8411C0d702weZz1a9UypH755Ve1x9d2GovPjh47nvoexrO3H27pdOHC+XT6kunD73635mHPnDpV3onN6D75tTvKnOLylQ1topC1a0WY8n4I3l5N24uOHztaHWjb041r1yff9sSotkidO3NmsrWJ1618q69Zw+CxwGPb1m1FBOa17eczt22unAXPYq9vtqZttiWEmssK7lONBIRY817BKSKDcwK/mDl/Op0S1g/2Q9+5e7uUNmsTM0i/KYaC9FaJs7SthCZ4vKt+DiG759FhEv2BIZ0cZNHROBbzYfKfi9d/KTjyYQP7e8d80dXgRFgaAw78qarmyRzvqZ08UQJLi+DJiV9wq15DRdrnud91XneUIzhY3AxDsBOIYNdmQgUOfE1JHjShbMP6ynJwvRXRt5wcFvp7moaZ4yMsLEpct4FAu1fCypoAXgdDxdXQesEYvoETdfMcXHmsngkEggAvYKgQIPRbSLlwBibfOK38aW9t/l8UWkibL12N5y5hPLv2PJxoRcmUJ52gTs9dBX0tzNOG+/4tdPoWXPP5O+3vK6/T1bsUN5/n+fMEecQu33s48UwazxhGQtfX0XtXaeefd5mdpobmc68fqg3p09pWRukoI7JllBWc5ZoKx37v9PHevfumtaEb87zYZvTTUAhoTXk6CL8UrHnuBLlUP/glN56jE/xWzyJfyE800e1SrmMm0aStbrxduyXIOwrMtBwFgY6tVyDXrM+RD+4oMLyD/2q1f9LCm/fkBSXqQCAGhIjHz509V1N5jEwjU0uWwhUZbWh2GNLBYI0QGdEbU4oPYgSMHS7lEYf34Ez52gmPYNQmX/XyGVC/4QUs3uNdvx16NPaUm7MeXyeDRx61/mMs+C2tsj0jT5Uh+l3Ga9rTukVdbdDCt0g/tYx7roNSrj4Bpz6BW/CJnqnTsyoj+ODYmDascuSJTBkHAS2rw3HwXACZrsXw+viTT6fVDPvUsSz9EkpMfDEcrlywg1E9gt9i/+7QMNecsIwWsbB8DA8K7a3y2ix2oeQoM2mKcFKASg0xu7bQz48CQOHKYDUpHwG5spz6fSE1wPfEPQvFO8dOWkCwdm28wKQhAJ9a3RUeCo2XsGJB+qybs5qL+MMslLAFN6xRihkSeTI+cXgq1svP//Tn0779+6aPPvp1Ic8h7tevXZ3+6q/+t+nf//t/X/DXiUwJ4Pn1r39dQ+9vHjwYJRFBmTZjEpanTgb32TOnCsFwQnF9/PHHNZesU7Rdu23QtzJb+2ytUraFYMePHqv3e15/fXp15yuFG/MRhlN5c3v37C4lv8TRZpqf/5azXgOHoTb480zoDq7N7TMChUurtREX4QBeR276bWvF6jVjy1S6rHCoPIql2nX2bBE470xbpFNHRFy1l1LzngWtLp68wADTJoKAcWdEZGUtDhlGHEbH1A74gEPUBi/oQbkCepJG8FyEs/bKCSTBebcMBILSHwMMLObvGBmMPYepMGrQrfJXrxqrRZ0hbntGUFkMZXpDO1fWYR0Dp/DcQplh6D04GrfSqcs9BveeYBZ6wRmcFkxFo7HwZ8/diwxR7ykB7ayQHw98UjJFWbhjYVadGa2tXgeu/nADfgXHgHXgroP7+d/zaTrP/Huh+6CvHTp95/G+0syydznz70QwPk+b4NplVR5FzPLOh/n0fe2yOrhncBVcynDSV3jfc8mqL2ZX/KIW+7rxsV0PWzZvDN/tqEWelLdyGObqIZgpCkqo26R/7E3Xp2i8nIBUoO/HYrxh0KBdfFb9mmfyKqcUQiJ6o6DIKGsZ8AmeFJoe5OEVu/qNftXfe1nde66hg8bG8K30fRVbpg4FPOZgtUdejg2+JNubnvET+oQr5To1y288h/Z7eogRamSvF2rBWbU3ZRS+wpOu7U3X1EvSWCjZ+JRe2VVerg0zWLqNHJVqZ4Jnnde1+ajTe64soQ2k5lfpBWm1q8sgZ9FDHpRyKQcnQR4L9BjBFk86y+J0HLLTcaSWpL+f0ZPJD3+uwjx9Kns+zj/rdrgKC3/4kx/VFqU1UXiGWgFomIOArYVZ8SRZdgjNQhZzxLxfe8l4lZ4LOp7SNc+qUzQWEiECsanUvbOKDXP7LR3h08Arw4AhgReQU8eTIJEXHYSl0YilTtYKvITcsHJTTxjLoQf2nNr3BY4bV6+Xlchq5F1ZLbht2/byZswV79u7N22lAp7Eg3OE272ah12VTiSQA155ZuC0wtC52jdujXOWeS7Oe8aIGNiqbcdqfv75Z1HAJ2qoyTCy669//VExtDlmB8afO3umrHDbuM5fPD/tfHXn9N5775cSczzjbz7+ZLpy+UrBbYTA59YcuKG79K/zbjGxT3eBrYYyA1PNt+jcIBQ+BfimjMq7DhMxDi6ZWw/enQK2PkaIU6OiDmqoU2cwJsyjU8TFcME3wtY/+hFzoRFzxyJDyRC/7WgYUzH63khEGSuhHcSsX3bG8Nix45Uagr1/f5zNvSEWqPKViWGMCoDBM+VoYwkv/ZhnaFVbwDMvMLRb30jH2tY38MHLRmNWbBO0+kK/UsDoiAWsLCMSyrJaVH3qFfU1fPbcNdz77V0JQvcpp+Yec180nHTot0MJ2zwvARCYk7nSButF3xXAHwVCePBCrIq2CORGhBhFnMxF78XkSRtxVfXy7OeZuuHu+PKz+bTz7/7PQr/7fWkKljx++V09fynMl9P1CoZT3XcU5u+VNR/ng3La6JEaN8NM5Q+O7OmkfEsJpx4B3gxNMxbxxRv794bGKYjBT+RATWmEHykw6YuuwyDqHzskFlV+760BQLtozXt9j29MX4yVtUNho1X9b5gXLfAi8Zg+xEf2w+p3ZxagL7SIT8lhcFGeyu01JH0YRwRCrsPBUT/5RRbUFsO0d93a1TW/SfmD0WgieIqXk6IWy+a9BYnSm2YqJyCwG5KHN7KPDDZaiSZh3L1n4FR386TFb6au4AFe8ItQa09SP9ptpS0vXLjCjXJE9/0b/vWzsqVrJdt85pl3/YzhNPpxjGTAs/xgkU65XR449KNyjIKJ2q//rRHgAYfz40SsDT8+mb45fKS8YTxsa5JttspTe8vcLrvhVbb7pucO/btg+sv/5s8PVeNi4SEqmRCHK0vHUCxvxlFjOo6C1CACSAGu8mm854gEojSwK1JWDwXwhlx51dJTSJAnaIcG9b4snq00fiMY7yn/Bw/SWSEUvyHRooilCxb+IKDZ8vO8WxWvBmzat2HdhunYiWO1MIrSMAdwKYrUsYfHjh2tNr726itFdLxhh3uYJzp18nTtuXuUOinS99//TnnpFlEZhq7zlFPvmD9/Yfla4GU+2BCUVdwsY/cUjHfi1ij97bHEzU1euHhpOvzNt9NXX31d3q95anNVBAQCdniGRU8WaGlfD0PWHFdCd3QZDoGhQ88hY2aMwqCwAh6z+JIInBkylpdFru/cY3jeunQEgP7TNh2kvc0wmFF6FmEuJQQFcOm7W1Ei8MLLV+bjMO5gTFuBhlVOOOgn5dlzzQuXV53Sqlc67ZCmGZiwGYvAxlCktKK06K/bgtZEcFh9XvO8oRPHPrZA0D/SGkYkpLo+7RgMNmi5y24h0XVIKwpgIcQFaTz3rHEIjuYfgkwwp6yefnff8H7y3gz+nJgFv1T7UCgU6DjoIJiv+udj42ukG7Qw/3s+LRj62un6Knb+AWt7mSNP5au3L9L3fYd5GObrFpRX6x1moWHoqyDty7+FLtcbj5bUcx7vrJ6KaCsKNrhNSyqfUTJzuLUiOnLn/XfeCl/xusY0QfPCC0UwjCdGcsOPxvQrvijDKe3QZ56jHSM8HAHpDe1KaysbGdlb/JTpiMlngdf7F2UPRYJWPEcPnutrUVvQkjp5oYacyTQBnmpkKAG94+c6cjX5lKNOPMNILTymrDpeNkFe9Rkh0IaeJmAk1tZFz5K3jp2cvev20hdDN6SNy8dBGMprPEoP9jyIQ+T0rdWFL+2Qv/EhT8PZ+QxHK6fTw40Av/JqpyAv+ea9vN6N8ocyVkfRW94prwzjyFLPBIaDvrGwTEhxgTdpFyKHokeuXLsxfXX4mzwj1ziC1kPM1qjM4BP8Vqao3n4uFM7nApiFhT/9F396yB5ElpWhA/O4u6JsNm3akgJjoQQJFMztO5C1UPMEvIbHPquW3wS5wlRGmZrnY0npLIjQUYgVUIW0KEBeGMHL23Mwhfm5FStXV/47d+6Xgg3IIZ7lpWCnNNiwt/taaBHYKWNzwxaH+QC9YSKC1dxi7e9KgzGefaqGiiJCytBgmRom5onyWr/44tPp+tUrgWnTtHnTIOpHgcmq6TXreM2bkncQ6MGDb9T5pL/5zW/SruHdbNmyebp57WrtUTa0bjjZmbAH3zgwfe+7H0zvvv12Ef4nH38cYr1aW45e2/Xq9JMf/6g+ybhtx44iEHuSpduyeVt97/TAgf3VBsOXa9esGlZp4CD2LH6ICKr0NYyWdO6NQtQWpRluMVQPX1Gm9iZuDWzuEeHN4KYOHInioUwwByFvDrSHdkm12vede0TkvfQEHO+PoaL/R4xyfvKopi+MmoiUK49Y2Rjnuo9WxPresmVb4dhcbJ24FSZFQ2gNrTSzNf1g8EEfYz9leQURppgasYOt4Exe297Up6/I3tVr15RwBl/hJTTSUxbKr+tsYYYTx1zVp0xKGB6shHwu2MMTFsjAA6+q3qf9I/2Y/8QbnoG1BagAPumbX5RLsLrH1PI4ktB6iAeB9e698JSyU2YqrzpqBbZ5T9dQRB4+j+UBVgTrgFeSSja7L9afXY1svByqjkSwCy/690Va74Xnnujs9/x1vowO/f55efkHJ+J8PR3l7/sOXXYJ1Lwvmq9ylTcrZ/xK0E9DCVe+PJXPWgNe73ffebu8R7lrUdEzd8ofAlUp8lFkiKjkWnjf9kyjcvUBiFRUPJjU+hbt1HoX+M+f9QF4E6x4i+Lm3FC0aIjyENAIuuH8tFGKL9EK/CgPPbbhh0fOnztXX0Nyjj1e8BUyU08WjtlHfC0KGm2ZIzfKg94pG7IA/zoJDL0yMqzYb7rXJldKWJssUuJAbNy4JfJ6fETfVB1dgCeNKlD68klPmdWIQuQXnoM7/aCN5HHhJ/XDm3YV7yXO97MwenJM1XgnTRkLaZtn6pRfxMdkhXvvXUdfjtFBcOlT5ZBFptLMgRtpfBbdkZtSxoak6yjepA+wtVj5+IlT06nIeCMHKSSl4sFRNhiV716dTc9gFRq+wuvviQt7dr92CDGwKADIqmH5OOZPQZZvIxLH5pXwCEC8KhYbQjHsqFE6V3rPIKLG2lOByhGB99JVGTOEej8On+ftxjJ86DliXJ5mxSpMR5MRnD4KWOd5V3OJ8XwN46xYsboWS1jplyzVETW0lDwErTkgCsw7inb92vUlcMF/5cqlKNBr01tvvTlt37aliPvKxYvTZ5/9NoQVQyOdHTQV7D57tWXrlhD9helSCNuCMEPRy8IUOvyjjz6qdlOsFLcO8BuB/vSnP51++AcfFn55w6686trLF9wb9rgbI4fisxDNRxgYEg9C4PbvLl/KujJkYqEEb5dFOwyD9oQLx2k7Y6P7Q7/Vop/gGQ4wmMVmmEl6Cse+75BMKRPp5NNnrGwRbRRRBR79pq3qlaaUy8JgSAd+YFhtw+zyKa+IUbrER+lIfQkOwu528miPYXswiwSLfcroESyUrX7xTr2jzWOxioCZHQJv0dzj9DdmV6/02lgL+NIXJQgSCCbtx95wasGI34xJ9aETNKwM7ZVOKCGcoH6h6yCytRE+wCX4jT7kr7YmuJe307qCj6HbbfNMGxgxTpi7ff/BdCt0aBRq8WKLRNK89Ld6evi0lct8qOdzUflivxP697wSfjmfgF8Fv8Etun9eZpLN5xE7vahN8/X3tcPLRkDn7+A3GOTrd31feKzy8ruKGfcVvA9wDg0CY21RKqE4YPHVsEfhjYN7X68P2vd+cHUNmMdUWymWlFVzfwn6SX7ywHtfb/NbHPUN2Mgq7z1H00bs0IBFSt6jsYJDvtTb/GLfLzg9E9CIgN6LLvHLTIYWDYWeecKtfChi708cPVZfYuPZo32yknGO/sGmLDxNXg4jeyhIcCi79vbjhwTlitphLQf6A6u0DFL1+cDNmjg5tRAr+Z0hL418rgwQfV3wB7fqxBsUtfxC84/8/UzfCd1m+AeX+8EHQ/m5l0YbShbOYFePMF+2Mirt8qVlqMOJRaVP40BWdanabgRKennadS198vW33063796vr57pN/wtsbrT+1W2e8H7avPs9+8L0nRciMdVJ2Y1kilPAFoIUgf6P8TsuH8gdOlSk+hjsY8GB7P1XIcQmIQngoBwnQ88ih0SlF+dnueIAGFZvWoexBCzE7IIftYgpbx+w6YgKkogreX13oqgvZ90OtJqbZ7n48BHaGkugW5+1hyIIV0rCcUaEg5CB9IW14Z5q5t3795V2xQs6Dh75mzNRxLm+/btm374gw/DILNtNPHuWIlW9l69eq0+TlGITp1WOf/qn/6pFK+zqXfs2BZcUDJPp//9P/6HtG/x5AtPVin6AERArCEjK6kNgfN44MccBEI4fep0DZkavjJfWsfORcIQuthS+6pzg1jMWqQV3MCBflNfWfRJA+dwgfAYA5QyD0B/1bDYwqJpzYZ1gWFscWGc1L7DlEvplNXfzJjyrOJkuXpfDJjyKQv9YoGbYMvUMCSGAHJamPrs1XWyGmPKZw71ax3dGCsUrsCODtFFG4R+oylXMLgK6M57BkHBHW8efBjK3LTtbebYMIehN+Hps8f1JS4H8vM+zIGZWjE1AZ+UdTF2DB71N4PAu/p4PeqXpn4nouMSKhRi6gCTtoottN13Pm1Ul2e8gv4tGPZ0z/oGMwPUCmmr8Z+kjt8Z/kr+WmCU9P6ELqdD/x5tGIqwQ7et7ueU4MtlCPP5qr5ZmudpZ8/m33Xwez7/y6Hy5DrwNSewZ7HTdL/3+75vPHpUI1+54q88Thx9QTXWkCbu0VdRvgxTI0fPnj6eXtuxfdoez9Pix1IIea5fLHRC4z0l1vTZ9ZtuoKANpz+4F6M+vCNQquiSbFM/em4lrAx0aV7Zamm0S96qhzwlGy0i1cfopZWJcoYBQYkML1CZytZCOKb0KBP798kD52NLK53y7bKwUFFaMHOmiiaTFi2Nkwqf1SEm5kbBoq3Wc6h/+/ad09at257jx8EVTpky0gbe2gIZPKEnfJGKCmb1uVq3U/hLH6BxVCGftJ5XmanHM7/Bpn7pBeV4LnY6Vw6hd+4rfSIvV4CfHh3Th9LBqSt80zfeP/DVstAF733pksinUIu9+eC0GPJyHDUnL9Yi4egrhl1NZ1WdsDbqF9UlgE89ApgEv8VO0/cLP/zeB4ccgoFoIQTyvXTAhSE9Z+aeP3++JvQNKxoG1jjKcgxDzA71nxFdE4/o3uZyyoYwRQwEHMLwTl0ayrv1nuIvpgmBG4vXYMNwOtGwCRjdMwLktUc08ruUiXkdjIPZKIpaDZi218bzILkm2dPga1evVzsdpI5QFbAx8OkUQy6elycWeOABE5q3ze107PjxOo7SZD9mM3fpu8GGwH2W0F5gc3y2zqirCcJznWKOdefOV6Yr6dSQy7Rt585qiyGqdfHQwfjLX/yycLNz+/Z43hEOiHAm5GubUv7MFaNiOMdQFAUih3/Kr74ilD4pKz75tUN/+DKIhiDI8qZj3iBCeNN+MLZwgCND89qAQVyrnAgFV4HhxMix19LJXxtjJVO2aI6lWB9NCB702ZhHQeRLa5GU4bG7wb9PStaIxXMY7xddET6MOV6q+rtOeAU/WoIngkVbed/SeaY+CGJ8Vd2JlKItUw7rMN++bu3w8iGWseXe3H15DSnfd17BV8NygRu+CVJ4qXwJ+lZ9rlbPg00fgI+HK8Cb2EzaeJRWgE+F6wenbaEfypcf8PBJ0i2KsAnOAkRwOfqBR6PP6vCUxP9aUE9HeTs0Pss7mcE4H/r9PMwdOr13BFD//n3p+tr386GezdK//F45YtUxS4M+uyyxBDGeSJpSuopQJO6q8oKb4MfiLB9o4P2iK3QprfPaX92+NfSwtfIY9SNHjEf6TjeZp268oZ+bttCAMskNCpEQVx867IVPaLdxLg85yMhG/6bfbsag16p1+CV1WmVv3zC6YdCrwxQhuSi/No4w+ATvjzTXyxvfsnVr8TRZgmYpx3aKyFuy286H4pW8U8ZCrtaW4Bs8N0baxmIpeBq7SxjGq0sBPe/ZIA/dWQ8ibZ3KlbrFvKm82oM0e82DwzDI+mG0hh6DV/XKox8FV7iGc+/6/AJ4H7+Hs6cNrVTxeOftZ/hRGnoHjGQKXHmnP5QBp/DOMK9vqXue9paBUgZDaCD3d5Pv4tXL9e3gFZF1moPW8I3hdP3hr2kTrK5gBXM/Fzv0vSuYFv7kZz89ZAuNr7dYTQj4Gzdvl4Dlqdy7bzgkHlOIxSppe/CSNUBY3JKGpbzNDp+IItIoFtHomNmS9JQ75iuCjBAIYUUAI0SCu07bMsSW9HUMpj4LIQS2gsOxkKwxwhjhLVJvEONwD8Kfwl2UejQez6nTvDWGYs0YdnamsPNRrZ6+fedmKTGfC1wa5Q3OR2kj721VFD3iOnnyVHlstrdY/csrd1TZrz76aDoeb9YHoZ0TrWwe9YH9B6YNGzfV0C708rDOnTtf79944+D04Yc/mF7fu6+ev7Z7TynfI4ePBpa7wd3mGl4P2MUwVy5dmT7+9a+nbU7MirIg5gLm9CzGDy+TB4toVq6KNR2mtYTfQf88KThgyPDueOO1/1AfFeXA19grV0JmNmx9I4r23l2nYtlru6amB+CUV/A48PttuI5nXsPzKVMX+a4mpmLVYyoMjvHLEwgDmr6oOfhYluhImbU/MR7pndtRrBFcsRur79Qx9gmHqKMQ4dDUQR0hF2WjneNQksCGVgKD4eNaTJP67I3UXspTH6K5qzGWtLuUTHBrS5UhfvNZFrnpi/oub2ozgmIExLC4MhxjN7ylYaAQBoQKHBfBQ0DaU/hOfkN5tTYhZTpdDgNj8mZ6kdDG4IyTpn+rWlnf9WWd8A7+e5j3j1LHvXjCd03PRCgvBIcvTuJKv83KUE8LMGGe0dUttgCvua6KxCQ0hwL0cfhJW9RfCk09+a2J+lJi1OK3+/JMZlfPlN+CpsN8uwveGSzg6HQFU/KNOkqiVHnjOp6phwE1X4d8XY6ywVF1KTTt0z1JkNvgBc6TTxWKNMJUW/TyrOpO/20N/x3Yv79oa6yvSMKUa3iVt2wVvXPpOSRGBdED+WZRV4GYyIhEn2uiDAlecKEn2wBr6iMAoD3DtWtS7p14u3jJfCk6UMjjyFsKlOFMaTpz3/wjmqIM8ZZASeMntF94SVvTldPGTZvLYXIOtr3+Ps25JTLE931N2TiGeGWUiPU2jhO2xsa8J0VijY7vs589fTZtNze+JM+2RP5GNkRek8dkqdGxOvEwFZIj2lm/vUsa9E22em5E7kn4pfRA8KMzQwmRFehKdzDu0fJwdBweAq+MerysfXZ+mKKzxRCFmP6DL45CKUs4DG+Q3SjAH9zgR4pSmsJPfpcBEDxT8uUwpr8pZk7aqvAug0y7TTPUYq6UY23Grcigjz75uBzDpStNGeBTvG/uf4yQoC103HTvagoJvvKqIhrwvEMZ0PljfC/8y7/4s0OEFusQgfA+IdSQK4sCAikji1sIHV4ey0KAYAu5pKuKA1B5OiEilpWhAmm8L68596JhUdZizbMFGHMEASudnQYYqsxzCmMIyjGOL4/vrerB9rxK0EU5qffBw7HsHjK8ryMJUwYLFENSZqfP+B7w0epEH8oH86b1G2o4eJymtWbUnY4yNC1s3b6jFMH58xfGtoB02rvvvjftP3AwDHajhLYTb8ZczNMaZjZHg8mtQnZUJrgsOGIh3kndzrHeFCI3DE+JrgkRUazmJxEZmJ3w5NhLC6lWrYgiS/kUJcNnnAM7WzSR30MwjfaUUEtg+dfvEBIC7GFVB5OAxyEi19JujFufyXvO1MPDWB0iZBQwygbDjf41nzTSJSbdvfvBb/oIMxAit29aDc3zsljvSRE1o8Dn1GrTvvnbO6GrYgArF8cIjFjlpQy40ud+Uw6uYEfgJQARfoL2aTv4pJcXU7kXvMP18utTVnG1h+BLIFAZBE1f8js+tbZZ0HlBJaWEibWpPOqUJZRFHzjUBx/a2B4TuMCqTaUowJ10noNFXYNnnk73bluhrg/DC8Hp/eDsdoQAw8pKck0pBd14CH+6NhMzgJTbsWBLfR2Fepey5t/DTfVj8K+8+fTzV+8GfY348u+X6xY87/BymfPpxS7P+479u8pP++CwQ5fTYVEMSo8YGONd4rMR/QZW1ZErgc6A0W5lG5JdH7n22q5dBYsthDXMn46nAPCUKagaxVvhi3BWBw85w5jh7dZBNKGX21Huru0woFf1ogH0GQxXvWhe/uWRk6Z7GOBgUj9Zsm7D+qJRcgY94sGuR/2NM/TnijbxmrQbfRwlSgxCKFYBnQnkt/ycHHgxhYMOlWfdyYolwzvcutHoW7za8Ah+Nf1IjlLW5DUal06AQ7EW8OYK2UZ2KF+OAxwwbhi3NdKTPJwbBjs9k+SBfwwXM0i7bWO0IkbxjM/VAYej3sFXnrkqA74EeG36ALMw0qTc5O13rnSO9BwNcNIr3uITo2uMlTtxFI6ePDFdvHKlzo6u+W8VCjP6ElzLOE3QloqzdN7V77QFHB0YZdpXTsWe13YdIjhkKiIJ4i32YU0RkIgOgRvS5QnoBJHXypryHtEhFMFB5TpXBT0UopGQJkCKxgulSNMpAFEWZFrpLL0O14H37qRzEFqUhLlUndEWiOFDBkMhgwWrzAh7+UvARqmxSDV+ecqiaFhVthYNwnbiyVQnJNl/S1GNPXeGRR/UNqLFEcqbozQRmk/fvRKG/cEPfzAdOHCgyrA/mLGB0MBBqVLCFDs8ISoMoiMc2LEkz8AFN04iY3H/7//pPyXP1Wrfb3/72eSjEu++/U4s9H1RhivSxvR52ms4mdeUioZgJi4Cs4VchqDNL6lPSJeNTk+9RVzJ78oYMSLhnfY4D9xQbg39JFDq+k8aOEYDmAKN6MNhHKXP4mUIFInfrPZmHvRD4ekH4OiLB1H0SRxFFoVYQ3LKcHzemI9u4nWvfmWhx2amZsi+qlP6mzduRXhZOW21K291fLBgJUU7UzzKLAU9q0cZLG91GHL3Tp36D3zyD+9mVc31+c2QQ5/m0JRTXmPwwej0m/AVPNMHTe/K9JuRCxbPGXPoo3Cb5/qqDMW0VykOCBBrVAieUwZjGNzl2SuToCRYUp4yRc/F+eB30UGiq+hZw6kKz+Cl34vC/O+Xn3d/ganvxa7/5ffydL1dN/j7nfDyVSjvfda2ztu/q668552Uh/97InpQF69JPwtdL36nnPe9vrsMLzLCqEyylacLiloQmvzqARdaVq41BaVgkqqOfExQl/Yqn/dpiNgxtHj9mTLTh9fS9+huQzxTdGMKrMqLLJS3hbypB3wkqhMNlkKpEayhQORHf/hMe0wR4l+Kl1zp5wP+qQ4TIt8Lf/ljGFp/QA4uJc/DU5vWb6y60JfdB/dMYSWvL1HxbslelM2g8ZsRr4/IZ2cS3A0/1TQhuZD6hQF3+pKDl2cUOj7SH/ht4G1mdKcu7fIbnGASuy3tDHgHj0LrHjiBe1FZhaPA1Y6D/AVLcGwEyL0KYaNGl5LH6CU+tDPB9spP45w9SltSYPGa7pEffpT3PATuog8xz93r1+dpNEzM83o2unkYwTeuXju0J0S4f/8bAXTMTxIQlJHDHHjE5lzH9hdDOy2ElpSFaNhuIMcQgHm+8ekqAEBENTRBvkYAhFbHp0OD0zIACKEiFuWHUBCCxkAKRe5QBVcnBUF+qpocJAFZFBMFq3Os1qaoEbXyzO367vDqWJKW/lsFrVMMMRkm5/HyvPpgdV9I+uijj8sr3rR1S9VlCOvq9WuxLrdO3/nguzVnXEMp6ZyDBw/WavLLFy+VcoUP7Ycjn0R0trQ5HooZUdSwe4BHFIiLwre9itfvNxyba3rn7bdq7vIxQgvBmKvShwgb/uDFXNSy5bEO8wK+hGKw/KYk4PrmrC8wZxHvjMj1lw39hrEsFinmkjckiQFYbgK4pdVfYPZxD+0AbwmX4EC5fnvPc1EOzxichpBaqZcXmn4hEAfjmSMaQlXbwauPzV81fophk06d3otDaI09xBayoEN9rfyioQRCVVp4Ub7n8okMNmWKLHHvOw3ugB/JwGI4T/stzFK+Q2HUy+DRPv3BCKvDGZIf3FVHgqtn4GDU+e2ekFQ3w6UUAb6SQd6kv3vfcaa+0DOEP/6oebRESrjK9ldC+oUn2cF9x37nT2gc9j0LvtveaV37mTTzz7vcDi/n6djplNHpXZWnHR07Xb8X5vMbIuz7fi/0PdxUe/zr+4RO379NR+hX/dPtUoQRmYMH9pcHudLamDxD/7ZOGnUwYoXX4L08wpmxOtYZBL7wDRpDG2ha2ejR+g5rQIyQoVUKR7tMsaBltIO37Iv3nryxb1Vd3vX8LZhbbpLDylDfkIGLa+0OPJJ/rdTwD7pWrjIoqd4i6JQs+cBQOzWSvngvFp9yjLB47it0pmDINO1Eq6aL0Lv5U/wMB0bwljoSMzL73u1b5enX8a9F1wNW8AdyY7BVB5qG/KovabSNQdoyQCCPGn74kFaby+BKnm5D8WDyea8ev70DM9ypR5+InWbAMPpRXvLIMzJjjAoG/kDsYw1HT56clkWGlSpNHvVLSwnj4YZ3/M94Gkq36U8adZcs09a8r/bOnqHfhSiAQz44sGHDphpeVRHPysq3NWuHFwuh9sxujsC2qrWUY514dLOsIlYo99qwtnlIxDrGwwlBH22wr/hJrY61t4zCrZOCnsXzSNqa11FSNzItIphKUcfa1MQmxCSphlkZDbb6HcVMWIuEfgnXwAyZdQ5xiuYJarTTsyjNK1cuTmfOnp5ZYg/rO7813BJl7JvF5nrNy/LolGfe2ylY2maFLfgcEG7I2TC5TflvvPlG5Pvi6fPPvyii/f6HP5i2bdkWhNsnaBgsxkeIa30Mioig8ngxDmaFF0THmn1lZ34HBh9xsBiLhW61t6HimjdN6OFjw1SGesobD5w+7WjoV1kCRoEnzIGIzYsH0SG8GC5J7+xYQ2LLl6ZfU44tTPrRaknpt2/dltQ8/JmVr1+qf8fWGzQ4vrI15lrAV8SWtISZM6WVi7nHeoH707UrV2tEQv1jYdhQ+PoL3IRGMwsPX3mC6+jbYd2XMRG8rlmzLvXLZy5teNPaXeWFlh1QYqU/ePQ15rAIg9cjrQUccISpH6cvGYfO5Ebnnklv7kuasnQDA+GFHtEXuOZX0b6g1SFowNH0LHhOuMhHWNY8u7TBs7m3WxEEdwOXc2vRTdgkPEaQLKmRGQyvfFH5PCyecs29zZ6ro/HmPv+FDyKcZr+f559L28+V+XKoMuau0nWQt/ML/a7aN1eW9x29a+H48nOhy6P8qo3BS/d9w+iqj1x72LrrllfQJ3iFEvau+cI9hUIJOx7WyIwh1D4xK4UN4y5pyC9ywAE++MMCK7qYIWaqCu2Ther3jBzRv/q7sWT6R2BMo48AWAru1OkTbktuBqpqt3vyUjrtKBwFLWgVDgJcrYnhBUvjGTlCydZIU2A4e+5McPOkprZEZUhX3w2e4QZ8RqIY0xaA3rp9sxSv0TyKiQzgEGkDvobjMHbNpd+9c3t6lDoJa7zte8uPkz6ILZ1Q02bhfXkNu+sWdKy/7EDQDwyaOg448JBj+kq/+E0pP297rnhI+/FAp9F25WhX4TRB2we/DTpKwuqXDk1DOlAaMpRXvCzyj3y2nsVBOYsjH3775RcF++LoDHLK+eN4ldwCx3OeSx3gAVfz03zsNgg9YsNJovfAsvD00bNDDx9SImPubuPmjaV8JBiNZqmEuPOnoSXIAwCgNeiFMlhRFhRgeZwQihApoH6vsyFJOcrWIMQjj72mZSVETNQ8QTWGRzWGdiCWciGgAY5R5FWO8srCXTL2w/pUGQSD++bNa9VR62Jprly1fLoaBcz6dHwjxWVIBqzKbOuQUeJTiJ4TvhQjS5LyZkkqz5wBD/rrr76o9xgKPu7evltI/9nPflbKFTyY2YcSwMSrVo+9rdX2wO5644a9quNcZ98V/uLzz6bzZ88Ws62Jp+pAgbLC8xsu1AG/8N/9AsfmwtWjoz1Tv7TSga+VZJAd4gljh3nK+EjkrZnTLmWU9PIb6i0iSh6/eflwZM4K0XmnXEFfYF51u0pP+PhNYEhLOcM14wpB6jdla7d03sknesfTaPoZ7Rgev74JKQeGsbhOXsFIhDQlNAKfhR7g09dgLzqKEJBaHXDvGQFWQ9JBDfy0EYfewGBLQoW8004rpStv2ql/GQBN1+AFk1CMmTZZmNi0qx3aq77CVxS0LUgWZd0M/dwMLM5FNyxm+I0gC+tWeSmx/oe7ghPHzNoutKXdwb0ojcjzaPoQCZG+F8DXeYT/2lVa+YqeZqGfd+h3ri/Hpp3O8/ui9khT90nX9XcowwIMsza8XL5QfBbB6rfY5dSineDftkJrLlaFdygSfObPSv/F6Rd7dylX/Ucx4Q9yieI2BUIo60sygNzCl9KgL6Mp4KoFWgnLQxfaAj7PazdD6rbAkXz0jdoKaSYa8U46itQ0BgWM3vQWWUIWWzCLVj2388B9OVQJcFfOUuobMnJp/YYTcBpWXpd2BiHTlUuX65AP9aJnuDJ9xutT4aM4ZvYWLwpNmvu1g6A+ARnDtTzfAN0jdWRvyZE8J7/BaXg7PVO4Q9e3QuflJKV9jOXOB+Z5uQZf2uQ5naBcz4Sx9mTIBDICvvxGJUVb+avfM7rxTNRP/Uy99ZlTMi91eucAq08++3Rakv4xIvXggSmpUAWaSd3DmRmh6U1580pYgHPpq0755tKCS7qFx0+eHbIKzjA0q+jSZcOzV+PxjbF4K35rxVqUD+ushkETfWxcgYZxFC5CmmYh1uXLDM8MZQExKoY8UVA2wgYcJdBn4PKwqgF0RAwA6VlFhk4NTVks4JSlbrgova+EYARel5WzUKCRhpnVVasS796ePv7o19P582eHwgoR2t9q6wpPRTmIU8cjGN8w1maeUl4Wk7FgMCJlfuzokWor5vjmm28KljWr1lT7PK9hyghr7TMfQ2lTPurhDV6/6vfi+iwiBQgmBGsI+cL589MnH/8qwmHZtCMe99p4z4jXUKqpgVBDpbWtAWyF93h8vGVtqL1+uZqjrzng4KKGxoJf3qPhU1bf9fQ9L6sXfvAEEOXmjRtryN4zBGOagcFimEzb2AMUOQUiMBbU85xpUr986tP/YNc+IxElDMKMjC+w579idHksVrtx/UbyIuAxgqAPGAOD4SwwC41UD2OgYSRY6FIHigQn5pz1uYCm0YX1A4QrOiAoPLt6zXF/A1/6Frw1zxea9JEQc+VtPKF5LC09IWabGno396Z9YKOAwYKu4FC+DtoDL9I8x2lgqNPhApd97wwi81A+Yei3xSDtIZe3q/7UoyxoK4WSstFT11XCxVMvZkFd6qz78baitPqi80rnXrmi+y57PnrWz6UT/O5rv3OFh36nfLiFNxF/tnBy7Xvpngd5tXVWd8Pb8flweuinrjO4RUG/lswJ/vQnulG+dIrmsW0zbxsl6PQ7+GWkMY7AbpRoKNchrHmByqgzCqJgCGX8XcPJ+jZlu8f7eKFgnLXfNBj5UQsl0+/obs36tVF0zlCYnc+fd0OJgNGZ/uO7wMqCH3CuX2fHRvr0if4zNTVOPFRvHZQTPsOfTddFp5Gf6LIUKvwmatujx/FSCdv8Y/A4Ixv/NJ7t3rDyu+bK88fjNT/MaKltSMlTxnTK1UfF58stuB1OgPML4Nto1IoYOfpXpPAc8MM9hh8jT3jWPXjJWPlannjm92jvmNoBI1yBU99038OT+kt3BO6mJ1fvXFNtlSuPciRxgqCUvht8+Pix+pLgkmWBWXqtT9n1IaHZfZWad4OWRh97Vvc6IFf0WTyHgLybvW+YhIW33njvEKvGKVCEJGuQINr5ys6yzOy3NbT68P7DEhJWuyIUH7VWubljxKdxhmYRGYRt37ajKiCwBQQhAqAFFKFiC5LfPfyiwcoy52qYQ+dSNrwvJ1y1p6PDpDOn62oOoZ6HQPy2aEB5hl2fpcOdE+wDBr/8xX8ppBOePphAccjXBGte+EKULwEJRr1FecKhud2jx45Nn376aQjods3puFcfb7iIJMYEi1R5yoIjZfGi4RfhffbZZ/UOY5jXPXL42yj8S/WBCcO+2vL+e+/UELL54Tf276t2sRpZv+ozPPY4igLu4FibMHEvrGrP0/BrCaLk0x6KGJz6zKIMCzIobwu0auTg+s3q81UrMe34olLjRbkOwkAX6lVnLQxJX/C4S9nmeRFZCFx7bdMoQk8kJHoI2FBVDSWGNuSXT3/xSAX4LGGW35hJmU1n6nWPGeGhaGr2DPMqSzp9gAH0r7bJR2D4TfgIRnTADUZ4IfjgKaRXV2kxa31EIQHvjJGAsaDFfL76sVfhI3UXkye6FwqWu4P+uw1CCyQ0j74eRKjfM4RXlTsilkIazFw4TPn4YZQ/8uJFwbO+gkc75RGkU+fz+max4Rh4G6NNngvK6XSjvt/93eXJI3Z+z8V+jna0W1/53WWAceDtBcwFd3Cund1e7zwj4Pt59c8sL9xVvuBsvryODKZhxLWHNowX99VrwSO+tnZky5ZNpXzVZUHe8LJnjkCMPf1NpFYd6SuOy+XwtakqAR1Jr3yGu/Y2T3jmN/6ttBQORRqA0Fx7nkpvGsJv8svnGT433SbwPH0FbcnCOM5V26UhX6QzLK0flAlu5egLcqvoKBHPkAsWr66MXN+35/Vp+9btld573rk0lLpy9JuFl8HKtDp0b968jR94UR9vWWD8wj0cMj5Wx5iw6piHqRzD/KO/hkJC8mDkcA0eGTK+6cUz9Zj2kR483nOeqi9TFhojQwTv5LHeRVp5m2aLjhKVI69ndiPUZ3YjD33D+9PffhYjOHhOuaRUw1vbuoouBq0hKPei8vSf+xpulj59Jz08VZpZexp+7xc++OCHhzbF2rlw8UINv7B8fHFoz57dBWxotAQOC4Q3bHj5Zjryzu27dfQihaFyBROaz89EDbCQILIKryeas7Uil+Wo0Yi7vuCR9DX0rKE6Mx0IwJRaCoG3yvstT85zhkE8KudC34mHYy5DWc0k0li0xbPqL6RYzXj4628iQK8VAnSyRULKlI8lWh9cSD3K2rf3wPSTP/zD6f3vvD/t3rOnOh8St23dWkMxH/3qn6aTJ46XpfqXf/kvpwMH3qj3VrXaj3fp0pVSIL4RzOu0tYvStj8ZXnlmZ8+emX7xj7+YPv/i85Rjj2E8wXjHOu1sYDny7bfTmtXLp1d37izlxWseXuy9mlepVZnpdWefUj71fd3ABneYFTwYD2HyLi220F5KFA6CrMmXs+whZOHCu28gm/NmNYObB82bRRPK4qUbkaB8DGWWJxp4wSzw3H2PmQJn/RJWZag9GMOB5m71tYV9tZ95xTjYHqzwLlDAnqErFqV3GAx9eCadewS8esWqatMLRh17AdFOjRLwbIJvw24pqQQfpDVuKGH5WmCZ6/WOklP+3ZRRJ3IlbzGTtkfIWRDDkBP8rjblfRsSVVaiMpRPESgX3IL2FN+kXKugfSDcIR0P0g/OihbxkD3NyViWO6taIBTyqGA1iqFd1ZnuAodYeVIuGFzV7Z7Q8ns8054hLMAujrYPfoYTv/u+hZj3/Vs7XAVpxQ79G72X4Kv6XyhTUXmdp59JI6hHLNhmZfktuJe25hjTJ/ig4YBj9/pXev1j+kp6o0g1xeYvtIF3AkR9bWtDvFK0OwzZ0EboqPZ9F77Hd3UpaQGfWawpzZZNm0uZMtaN2FgYZe0IGCkiMKibnCOE3a+KLK1dGOh62dh6I/hUKpoBu/q0vfg9eQr+1K9cH56RY+26scpaHmkN4zocyNoBZxkwPoSmSfUUvYfOyC78y8kyJA02a32Ub1uq9gja1n3I2Eb3+gNfWWhmJ0JBn3SUT/VXrgIZSL5Seu45ctWOyAXphjdvhGDQiX7D3/gP3uQFLzyP9o1+lM570XtB/qYno2xoMz8qPb5UrjSlZwLfUPrjC3NGBTl7y9I+20i/+PqraXFkQ80DJzoly2iXNopwItSwdG6Zrl53P3oPFvwm4FGyzzReGTXKDH+TpQt7Xj9wyHJxxGDoctNmC7QsMhgr/nSGDiovN4ToEARETJArkLB3L2oUwaDBiBcyNFI5q0PkiBMiKWVpBnEPwUS5C+0t8HAQNIUtjSg/SwxyIVTHKKPLXZyOY9ESxITu+rXm6R4UwX8Z7/Obb76qciAHIt0/t1CCQJvbedba8aOf/CSW8Zaqg6VMIf32t78tRWrO+L333pu+//3v17eAMcCFCxfrZDFEUrAEV/B45PDh8rh5zDp7c/ALH1evXplOnTpVHqZ5GEO/e/ftq7lhnxJ8kLRvvfnm9O47b02bN8WqDvHy7nmeCFAnu/bwc83HB6cYQ/kaxIvlPauXtYsYrQjXPnl5UXdu36v5bvkoaVsozPMEJQW/7QbwY3heOaI+hROHexw9drzeM8D0I7zDh6CePnO6z+7FNPBTDJD0jDDPpHFVBvjdq4uXPIh5MHf1XYKytAcxu0pvCxfakQaNKguhe8fAKeZLu6SpNuX3MAoGfSmHQFR2DwFiVu+wEVroYcNR5lBK8g3lN8oQvdMvYFYeI3Zcx3SEfMpgWVdfJloVbTja5+IWLY7QieFlbrjSBgLp3VQ9M3z0MFcHaRo2Ub/2sw7P25r2S9PBc3H+fj6qT77uCxFOlPO8PxLn83T6zt9X8eWyRO/nYX3+fCbchC7bc8K98JPYMOADuHdVlnSthOXrdHjUSBla2bZ1S4zt14qf7sY7lJ4sMUdLEfBUjXChb/TjUAqjOX0MJeVoZInQ7fIFaRsGeKK8wFY7KiPYr924Fjq/k7rWl+FJDqM7dQ56G0oZ3K51PnzKA/etW/aYj76ueeKk4XCQT3aRSN9bNNWvTHJVAC+cMa59VGdFZC0ZcjnOA5jbM78QpwEc8la/UBxpn2Fo/Lk8SsQ7uPZVKLLXyBoesdrbORJpZp0Gh5cofLAY8TMFxgj2m/Hg2guyOEiMkF7H4Z1+ht+R/sVUpyvcNs7rWrgIrOEhAY7kA6vAsPaMHiHn7qbNS5fFcQmffhOZfeLUmZJ55IMwpsV6Xjq0lzrgwciUcn+XC1N92us5WKTvBHBbz3IPPmFhxer1hwynOHP3m6+/nE6eOl3EtHrVmvKeaH+I27pla1mRhi15sxcvXkpBw8osIHRQguMlzQWbowD0SgQawAEPUYJ7X01CEIhFTkJ6EMnyIjyeFEGoDgTP27EQwMpVdSEMjbOaWT0+pCBvXtbWAg5PzW0HUb4y8tFHv4pCulNp4ISgR7i3Q8jKs1cYfGvXrJ/Wpn03b1qoc68O8jZnfuTo0ekff/GL6dtvvqn6DF3t3v1aLN4VpTQ/++zzsl43b95STHbq5KnCwVtvvz39NB71KzvH8PzFC+drYZiVz5j8g+++XwTvdKkD+/aXR4ww7t25Pb322s4ajq5v7mKewB1U19ANLwnhG+4Fv9XTykMUFqFgsMIzSzeEBF/abliNxXc3njgisHq9VjeGeREIj5tCdbg9r5i1bj/z9jAr3BISyoK7miKI564ecBlqo8ThAY6UR3wK2scC1NmIcMkSynUsnCB0pAePe8wtDTjMhepn/YXotbWIOsFvc3QKZTkXcwQQoydWw96+5fi60d+Cd4XERN4Tww+M6lWu6LVynkZKUn3qgLfxHWsLzgbjygMPzWSylhEUGgKr9+Jzus97dTVe0Ih5MUdS+mi4BUC8A1ugSi16Fprm6ZUhMM082KQRCq/5/XJo3LiK4JOs8TYfBTC+/EyY/z3//uXn8/3R1w5+q3/g/XeDZ/1cOvfz5XUsIZdrB8+ETk8JF/3lHp7xBa9PHwmeFQ7Szu6rzgu3+Vf3RqyM/lGsD2LMWUBFHhkddNVHjEZGvXUnlDRYzauiEfVR0Pab4pE2WD3nPaIVcFkIJi+8kw+UBJoyXNvD38qjnMgfncfQsjYBbxhJQ2e1Nxf8RQM817WFByNihsJNc2kvjxw8VnSjO9NlysS/FtCadmJ834zxz4FwkE3RRGBxbX7HA/A2vlYVWs9z7WFMwMOD0LL0lCSYamTHOoq8ux1ap0fQOIfJ8Y9goTucSAjOnmZUlnfkjt/qgI/qw7xjzILDvb71zr3gWjhJ7Ll1TmG/K/hTDvyRgcL94IXX7HCSpennK5FpH//m09ql4Ghb3z1HU6Ga8lprYWv4MR1V+UOlde3fZS7ntmlMFEAo6nvvAtBzeBf+7L/5bw9ZCey4s127dsdCeTidjgLReF7amTNnyzsjtEoRpCSExRKzKIfAQWwQ57kPQCMu9zqZB0woIxBIcdWphiMBaLLe7zoyMVfldDqCCqCsIcjjhRoG1GAdUI0MQhAdJcTrc6Qla82cn2HUG1HEJ04ci3K4XI0vwZ8yeePqcsyZenuO4K133pl+8IMfpOzFpSxtXRpflRrfqvzO++9PP/zhDyfblSghSs0hHLt375m+853vhJGHZ/zJx59MR44cmd56661p//79pYTVY1uSRVq6Bt73vL6nyjJ0yvA58MbB6ZXt26ZLF89P3377TZiGVWjhx6rqOEYJXGAYwdC7QBnDg7lHeKoh+DCOYacm1iaK0fmIgfBfqP6xMIxCJDAEzD4YYPTxMF6inJJXWZhY/zyI0GJJWo3papiu06vHbwE+x82YL/LpRoufjJiYx0KMlC6Bp5/gSjm2gPjtHk1gIEHZ0hpuc++dMijgop8ZfljbzcD6WzrluerTUoZ5rlz5bM0j7MLKhTfROyMh8mBG17qf0aH7XpjlGfy4L2ZLcGUYVbmB0Tt11bzRYnNQj2uhoz64m3ROyiLEHLcqbwtnefWbgH60qetwL3bwvGP9nvW9IJ36xfY85t+J888Khtm9AI4O7ufr7XSdv8vr2KHTwV0H7zufOvVbHs7eviiz8woUqbQEpLLQsn4V0FDTvXKU1/gQwF54CY9t3rRx2vParsmXy6Tn4Vrk1yM8hlEL1hh7Ywvm8IKM1FDw6Fz56NTog8VNtho1jel7dESIN3zldIQ+KSPleW6KhpzhyJB7aEWwBVIZpqs4J8rxWS2fCxU4LWUspKngqEM2ZqFHxNRPycIzOKv+yHT1GrECBzkMh81nDGftFpWLXrS3FiqGfoQ2lH1ABS5vpzwGpV0F5lUZL/BEUbsqZ3i4g5/A49Cn5plBb4M2PAOXPPqrlbD69Es/l7bp0rumS9QjfacRi9dz9Zx8fJa6VqxcU4vIvvrm8HT+0uU4Qxa/2dc95Bc6Up/2o6UqTx3h06LrtFu9AK96E/3GY0LDjN7cs1SUIS789E/+xaEanw8RE6QUwZsHD07Hj50Ikn2ub/V07uzZ6R/+/r+U0HBSFOsPcfKajKXrRJ0qBvKqFNAlOFOJRhuuFiI2yvMrIRRg7FMliB9HaZo7tDoXoSM0vwnRsdo5hLN6ZZSl8p22cjdKZ10pXQYBK7SGuXPFBLzeyxcuTr/45T/W+a+GVQ1Nms9wLmr6LsWMeUjw3blzL0rxtWnf/gNBVuqIgmJk6PTt23fUUZU+6L/r1Veq41mpLCQEJiBmHfzpp7+dPv7448C7aPrggw+eCwLbrsw5nzp5ohiU5TqGu4eCpMwo432v763y4UAaIwDr162JVWaBUwgv/STci6ULE1Ysax/GweyGtvWH4UqhPQSfyEOQhp4Nn9WZr3kCFoHyVZdhIP0SmioP2Ny7U6UwDTzxMG9ev1HMWUNggQIM0hsqRxdl7ZZACBGirRCupf9owZCPoR39a9W9ND305F4b1IOIESimFcDUfVXEnN+EFXrhBQeQuqIr/UDYgE8fiYa75G9hiE6KAYLrUorJUwz9bHi6tV84eCuvpmAaC0V4KPKBAczqAmut2M4z9+pAi96Bc9Q3htukAWPRf+rDD4bGamFIaNrClRKsSUukPHmCoZMnbSMoKWFlpLkVCDn9qi+TbAxzJrQgUGf9nj17ni91+G0otkPnqfJ/T5wP/Qztwpv4chpBeUKnfznC0e97LoIdz84Hz4WGVb+BgbfYClg+/FjPZ+nyXz33TACv5/rA0KzVvvsP7FNyGb5km2NkKRLyjiwsegwtl+zLc3TteFc4J8wpZ7sjKPBWxkahStGnZGl4eGi89s6nbnK3hrBDPwy5Og42vwtm0MyueIvysz3INB140JhRSUG5cINu5cBTeVD1eF4LwXJduWLVUMApw159xqptlXY/uF+6xPBr+rXoOQoyeRiJtSMjBVs9Pf6kSvAsaUQ8wKTiRZIvtjetCq5WR46Rk/gIL+IlC8SSqfoNXylIW9Gj3wW/svRN4IX74pngRlCf/qQ78G/Lhg5kjUCR6nN0Ni87ardB0uiT+rBG+vHajXjBv/2sHDIjd7eDF/iSfkwfRCYlaoPGk7H28mtHlzuQ8gK+lgF+V/tm8ONXUfKFH/70jw7disdzOF7b/HCEq607vtXr1CwLky7HMzbM8ciBC/EQN2/ZVEezGTcnsAQ0QzjyyiDT0LYAkYDQUd4LiFDnIibDEerlmcoLaEgn0DAWz0rhhHI3SCzr8Nq18gR3Rllucdh66jp57Nj09//wf9RQrvQUus5oT4LleCkWDw/HXK5h5A8//LAI5Ze//GWtjqtv/r75ZuUDKxhqzijwYCTt660qzoOWxkiAryu9/97707/5N/+mTtT69a9/Pf3d/+//W0fU+RgCQ6aYOJ1j+T/hgbj2H9if+7vTv/t3/276xS9iPEQoW5TllK+NUdBpRg0dg4dyY4VhdFaxMijKMjSCXwq8vNe01e82Ftp6JLzA/Sy8hdksXMMcCBoj+C2fDymUx5m2NiO4Uub6VB5lMogoPWm1S9m/Q/SBC9w914Q5LEJhXFHG0hhBMeogqE9dNYSd4B5BK0N90iuHIAFzKdIZbAIGkdZzNGKuquHCsASjkRo48gxywW9aRjqHtLc37zcaLxxEKSpP2WWEJB945i10cMgnvaB8/duGScP6KILUnB7Pl6J1YPyjx2GgwOrAeEK+tjAlEBoEC/oljMXqj/x2Va6o3a7zwXuxFF5+N+5cy4B5KXjeUT5t6avQdXUU+p3Q967ez9fXcT7/y886yK+dwu99p57ZM7sc8ICALpte9bvQHoh+a8EoP7hsXUxF03fee3daHblQH3lPXvOv6iwHIv0j/Vggaa3BML4a3yIjtrzkKFYYICfINnWpB92gBUq8R7AIdTTPg2yjUVngRy+N91EGpT62jqIfkUEttPysVd3JT77Bh/aSpz1tBbYykgOn92fPnK8RT/IM3izUVFd5rJEB6MtzSpHMMJdL3qSK1Bm+S2x+ZBCiWTiwnuFeYFJGvUvd4HJf/JagXLttXMvDTho4KjpNWc0n2iCP9qXD66os6ThD3kk736/qg3NypuuUD0+DVzvIgYd3749RyHXra7vmF19/XUPTvt7HWSjjJ2Xlv4I5PV00xyFVvmkqodIIg9yqTu89b5jAQAmPdigm/BrZu/DGu985dC5KCDLXWSE3q3hHFFohLYm+/uqrCHEW5LPpt59+Ov0f//nvapuNPbDjJKExdKiBoIBIyIOUIso06HY8zV4ZBwhAFZKjhD3j6SGuBhKChGuXQ6Bpn28/1hxEGgQuREQA80YQr6MrDcMaQjp54kQddmEPs9OpruS5s2AxjDkTlq+5xAsXx5DrzVt3ph//+KeBf8X0zTdHUv84D1Y7fEeTgNV2TGXlJKT6NJc91F8GN9rKWwaLE2le3bVr+k68YIvc/ikKHZFfunhxMnd84fy5aqeD433X+M2336zyfvWrj6Zf/dOvSol/73vfixJ/d7p6ZXwm0Z5dHjyBGcwVEQisXG3RrtvJNzbPjzkrc+KGy+BYfeV1IZTk7dEJwUlZ3lO63lslzdonvDAmT1PfSqMdcKKdhAic30ka+Xr/s6D/WOS1SA8dhJEZAWiBIKlVvbmCVfk1JxX4GYGEwKuv7kqfrqt+aA+h31ufoD80RV9aGOgULqMlDC2HgcAHeI6B4/0AAP/0SURBVBgTLGV0KB9FyqisIaZnYwXoGHEZtMboMPdWdL8kAjswoy39o27tHAdrpJ1wlXZiaPQ7RnPG0JNQtJznaF8+3ou08N7CApPb+vQgv8soooTT1qcxqK3GrKH44Ck1VxkCo6XmFBOrv2bvwFJ8Jc7SCurq9656SN3aKHreodo9eydU+ty7dhT6vaD8Lns+jdDliR1eTidNl9f3ovfKJX/6/XzoMngtaLwXLMGx+Dz/rD1owr3+0E++H5wkkFGyjzx49523w2dRwsG7uXe0SxFSwvpKv1u4BxpKX/n2yhKk5JKAtwrelC2N4WbpRMGoEiUGhvLCg79bPmgS4w7tywtGK+Z5Y2Bj6JI7cN2eFP60i8DcJppCu2UUBgztRNeMWo0sOkw+OOldCua+GQi2njJQNm7YPO3c8UoZCPiecjFKSeJYnFZ8GBygO6NnlNH4EE6PDIxFtNbslKMUj96cMP2AhhmPcNkKFQzgpGvgBsq0HQ97z0kR3Hv+Is9of/cjB0Ld3e/ulSstuUXZCs2bnW+MbuVd+K0WWUX2n40ePBc57ehYMJdnH9wXHS2y+Muo5uD/UN+oR18FJyI4kRQ8C36Ptg36VV+3t0MoZ1p4dc/+Q06EqaPYdN6jp7Ga1tWxiYQhoWmV2OEjh6sTNm/eGKJ0hOWmmvP0yT5fxrl9016zFdP6DYRnGL8E77IaBk7BNRcasKoOygzCAEOZAtFhDxSKoBGUI+ZCPFbi2vqEyHwkvpHeAlJg4aF8e9dOnjw+nTpxLGkWSjH5brAvFSGujRtHORcvXqghYNbg3r37YnTsnE6fOV2LM5wPvff112uh01JfZIpgRvDVqSHai5cuRCnciRW6Kt7cmjqmEkFXufGuIZ2iOn36VAyCk9PX33xVw59/8Rd/Nv3Zn/1ZrRgUjCJs27GtiAAxvfHmwRr+1zZ1Mmp87YkSdq4powIRgRkO4YvhRCFaPV2El3RFEFFAteoxv8s4CkxNmAgHM4W/ShFiaENu8hZBpt+Wr4jSD4zmbilPitD6AJZ6e9klLCiN9GOfsKXviugSXwwJOiRjHB3prNmaB0tdlB864cFrk37F0KUM895VOco1iqDNygM4fFHC9CH45S0rN+8HE1KOL+ZmlQe2PrtXWdYNYIw793zG8GnwMgwU9T16MphffnjDgIOpxvxz0Wx+y69c89oUMVx0HHPqY9EOptVH6ER6w5zmfeMypIwn0z1z0YRtyvVxFIJgCPTwpCthkfoI2WLx3OsrbVMewQIWwtUVjC145oMyhNFnhvdeKD5lNT95rwx47fByGgFu5p93WcL8PRi7TPf9W+hrp+88Qs19vhTk7Stahl9DqWAtmkwdIthKFkk3gw1vjXZFyEe2qFttcPbmGwfCAzGe8oDQRdObGMChQ3v2GXX4JwXVHKsAn8V/KRMd37h2o6Yw1IHGjKzIo3w7L87HCHfcrTLBQxngPYLdyvvCd+4ZnTxY9Oq71rXeIoa/PNoD1+siyxiXyhgruce2p9FOjlEMymfxAh8/LD5mSFpsC1/kkcWRFtpSmhQoQ6Lu450a6eIFMwYodO1JxWWgW4cBn3oBzzlaNoK6fjNcrJI2jA2OIU/GKBta61C8nQDPcOMAEG0v2PJ7HAM7+lbQ5iFzhmctbdMvOaNfmxb1KZnDezel0DgTtKPkZ3DmOU980cKyGEL3pm++PRzYY6DFMdEHYDYdl5YU3+nrFFvl13GVCTxu8BYd5X0Z6J4XDIMvPRfUbV2Vq3ciB3Nhzap1hx4CSGEhnlsRHBbOWOXM+uPp1PaUKGpEpTMJt4AUqzEdFab/1a9+Wdtwau425RhyNX/pM23mWiBcAywuWFLnGrOU0jlBmtNVnoYgKAVK5drVK+XNrA5hUqBCrZTT8MTbNx1EsSxCfFUpAAtpKFdthwyrjin8a1euDOIJEpaHMSGDFWu1nu6wqtcwNk+bwWEpP0Q7NceWJt/yRcTKOH/2fBGTzmN5ro5y2xalvX3HjtT9YPKh/h/84IchDN8RPldbj2xNwjxGGWyd+dkf/Wz68Ic/iLW5I8p3U3UmRckTWrdh47R1+/Z4x0PRf/vtt9OXX3xZiyQOvnFw2hhGMdzLm6J4HsUCZbkbGt/sLG6dnEgggWF4m0uKYOvA9sCOKRlRFIHrsygdCkufCsoYyp9AyPO001yQfl4aQnWABMJWLnpQP2JipOhPDF31JlIcphUYc+a4krE+5VYEmT60J9DIhHlyjMOjNmeKuRkV6Kq+oatDkl5++yIZWNYAWPFslaYtW+DGLNKK+taKdTSCLtAEprXaFTPdf3A3xVlcM86KvnHr+rRqTdoMhwngoTwd5C49XjNvhdkG4wyrGhMSLk5kQ59YUpnmcIeCH8OFvthFUFAGGJ9gq/3dgX1h6Yr8ngLDbRVPRqKfBIwhwGJkBPZqV/0NJuYxRbQFh1ZP88oGbhmrYnl8yd/D1UJ5x7Pf5pUpLG2q9hXGRvAezOoR4M19/S4jACwDH7JVPbP88Ce2cBGFvh+tSLr8yVdwps0lrKrQkdbvaucM3jyscsEiVHrl5TeFWyMClXbA6R1lCef6Wd4Szkkv6kf9htn7nf6geN98441pvWHb8IfafJHN3GmSTkvAkHLVob/JCPcUMI8Qbk6fPlMwmQe2mhovbgjv3q1RwJ4uCS1HJqKRWqi0fEmcnVfqQxHg4GRotvapw5kIlyJD7sR4M3Xloy7aZ7i0FEAULLg4CeAZHwpZHBm8qfC8bNlsR8KiJTEuH04njp+oaTi0s+u116aloV87QBYH1hVpu90sQVBsw8jl9BU+qJGv8JRRJyOLPH9yCByPrJ0oXnpQRoaRnDGkHgM4Xjdehi8L1+xGsP3xymU7Zx7VtKEFwQDUb/qDzNInDE/0waDRb2R9LQQOLEZP0R0eK6WXf9bCoI0V4Sk8yAMXlF+rsYMn6ay/uH3n9rQs7b8f+J48NeK1cjpxIg7T6dOpcxhpRcvRkIovbnCT9ob6iodRd8GVtL9j/IW30Dbdhi7RRSVO7BEQbRVclbWwdtXaQ1cvX4rSXT7t2LYjwEdgpfN5tFasbdy0sawmSpHXRnCfOHF8uhWLyoceFpaOPcO8o6NHj9TpT5TxozRQGTS/oVTCm1VnDmPL1i114hark3VHeKSJCUOwIUAeQ82VBBkC4qQE++s8iJhCsQrQViRwPX54fzodBXjtyqW80+lD2BPEFHBZLGm4OVunYlG8PGjK+MqVq9M7b79dCo+hQGlRoOcvXJi+PfzN7GhJVpo9eesKzqNHj5XnZgU0T8t7sBP+X3zx2VDygc17+6wp6I9+/asqV/wv//iP09ffflO4IVg//+KL6diRo5X2pz/5yfTGgQN5HuX1hMLiqUXI5jcDpxZSwV/wDB8lkNLpDBnem8CqhRfPEYp0oboauoYDhhNvHvJL2Kd88yG8tJqjDLEzxBxhakEYxcNbZhAQUvDJ+h5W6RCC8FHrAcIM2kQggV03UrZgY/3Z6lFn38YSRozyDiE1BCeGEwhXeCVA3AvmvTA24w7DytdeuIVTaA7Bw4k2F+FjULCHJsHHqk7V9UUsxiFYxraO4Umn+VWe/GAjDMBOiHrPWFm7dhiXvgf8IP1QIfXCe7U7dVrs2P0zlMLiKFujRLZ8RNgES4SgltlLCag4L7W4RT3o0LUivMz4gRho5UNBqkvotPCizr53lbfLELVRvhYKHboM0fsqe5bm5bRoZz40fB3grsLL2cCQP4LUK7ka1o7g91L9+lBZDa/ovuSAMvJbnsZ1t7nLdO12d5DHXHsBEDwe2Ld32mFtRwgUza6McpGXAWfUhBdomBZ/46HiwfzWDjCQWYJ9uutjHFNePFhwrl03To5TJx65cftWyYctWzfXAs36kEro83bkIpw4ppcA57GTU7EMyuBDP5QBZaVO3wJ2ZeAJ5n4HbuG+D0yKMZc2Kr9lAx4wungzMjXMVtsyeeQrojRdoUTE72WupQ2qXhQFRwGj5VqYFjgZE9b+UFDoFTzDIB/z4OQ0QwHe1K9/lKE/u79cBTJF/vLKU5ZvjyvH++7z4vWkVR4nrpy6yJrq60XDwCLn7/kMLx4L7vojPymk0nFoyLanz6KMYxjYG2z4XPol5J36UlctiAxtFHcFqZR/ecEASGiYtMV9P+ugLqFpT/Sso98L/8v/8v84REmwDi7HgySQIMJiBR9ysPL22TNnMC+brl69FOK7HqETQRqwnKx0J1Z8DQHmyfooJ8g48u2RWsQFGHMYlKmtRU7j4m2zxg1TOxwEERN+11OWU6QYAToI8ilOnmmdqpT8hH91foSVK2vKMNHmzRvK2z1/9ky8pXvTlhgODAMLfhxOcfPWjefWytkoQluPEP17778/ffDB92pv7hpDrCE4BGjF4YVYdeaYHdzN+0fkBDdlU/PIYS5M5KP9lCalJi4Kte/cuaMQjHjeTx2Y7De/+c30q1/9KmnOTUeiaFmju3fvmd5+59268qgPHz5Slt7uXbunTRs3lNFy1tGaMTTWhtgZOuar6sCSvKM47s2OD4XrMjbCnIbFRUKAR1rPQ1RwkIRFxAwaRAw/9J38iG4pgp/NxxhFgDMGmndXY1CUQEgbrUiX33yWvBaUEYjNVHlUV3NgNYKQfqJMESs8omJwYZZijhCjuWPKt61Y5ZovdsoZAcfyZvFjcG33HgPANcFmNfeGdeurnoal6kgajCNS4PoP7GCAE4qJ8cLDayVsexvaZJELrFuLFXnZGEfduYwRlFwp1eoHHJA2EKDqRqO8KYasveg4meA3ckBYPH66qL6a9PBhlFXyP01hBG2wUnVBpPqEZtqq34O8wwdpWMFTsVIOps9/lce1y6j7uWf1vpT/eNdKusvTpqq3YgRGrn53bPx0kHc+fz+Tr9918B6tMZiU5Tf6gLeOyVHP9KEAnqb3TivMwyR2Xe67DcLL9deIRvrcSN+2yJodoSHeZzkMs+2T+hCtUFxBddGO9GXM5T0+ce6wjywYlbEl0TfIGWrWUVA82okm9ZeFUQoyqobe7cqwwEgTeck+qGPayyhc7Q4J/1AEYFF+efLBC5nkOTyYf6ZkyZpq96ztYCAL4V+6vCwjQQSP+V5yRVt42hwC8rX5w7oV+WzdqnUXtRCKsgp+E+Gfd0nJWk+hnqL53FOORm7AYXSV3BGqLyJD4B98foO5+9S1gzlxNNBzxHCpTsqfHAET2sAGyoheTf3DQ8YNyr9562bhkJeqLnLJ15tMHa7fuLU+mGL0kfLleDwLiShzeOGRZUgvMIHDlZxATXAMUjBLr36x4Ek6dYHFe9G9d/3e1fOFD777waFt27dOb755MJkWxTP7Ng29H0W0drpw4VwyPqz5U/ttL+Y3BbB6taHG1YUYAsMCJx80oLQMwSCGo0ePTqdOnpzWrVlXyoA1xrpjqbH0dJZPg5no1ifqhjBzML7/qx8snujjIg2F8NBtrobgtbHYeOerVhmanKbTqeuLzz6dbkaxsxoJ6cfpQB+k0FhCHHyUsHmUna+8Uvt6Lc6hULFmDVWlg76IR/rrX39cR1giIky8d/++Sq8dfV41oT/a5oSvMUfqI//mhnxByVy2NkG4o+TcUwCUhN/vf/CdWj29etXaKmvfvn21GvtuDAkb+Ckce4oNuTm43bA5xWKeAkzVxjAs5gRPwZF7DEUpgQnBtIcuDQseMSDirdu2lGJBTKgJQTGaxrBm+mUJr5ugdXToten06ZPB1fXqFwsWtIVCAYvhKEwGBwOW8WUr3oL3vV8X/DU9kT6UjrUOfmnRjVGGxpn3hBgak571T2BIB1hzy4I+UG4xc/4IENHv9pQYduDr+S00oVwnlxEanoGPkPUOTOohKMGmfM8IKXhWFoHIAGWxGy67f8953EPQ6Ac0FSymLTziCIIIboaePOasebs8nzt3Y5imfTI49jRaoQyR6rMZ48JHM7aoj+qa/mnFiE+ETitfx37WaTq983xdxSq7cP2iLPdC589/z+9Tar2v5wldhuvLz1opdOgyGF7dHw1nhypHhyTIq3+6vkE7Q6hKJ86H+ed9L8z/Fmu/b5Sww2l8KGVXlFONoAXvHA9p0Ax5iKeuXovjkD6Ec4apUn31zHen0Rwj3egKpwGcaE/kSKAbMhN9l6GY9JTMK684pyGS/pkPNgylx0GxkHXzxk2lGMozjwzEA0afquykAz/6B6dyweYdPlAOHq1AcQRm/ECJMdKlQ4No2/oY1wjXep5/JT9MEzGSTB1ZNzFWZ/MShwEjmFYT9F/xRMrhTIw+GkYyAx5s3uEFX3sT1NHKSTp9rC1+yw8WRjweaj6UzlU+fQOv6dV6/yjGrDaCjZys089yb365g7JNoy5dxuNfmE6cPl16AW/Cqekg9TIsYNK90DTjd1Nbv69ns/fzodN37GedThsX0ohDlKwzmLdu3TLtixXn6pNYBN6RI4enEyeO1peHWP2GBccZxhCXTr5xe9oVItq0cXN5u8bmrUY2HwgxEEgg3Yw3w6PxHUp7eO/luXkC3cfi3Llje9ItLc/W+b48ER+T8KUh8omnAnBCh2Hg+YMH98IMi6Zvv/qiTqKifM2dXI2FQ9lYWWxeVXN5n6dPnS7Lb8uWbVEOq4v4ddyzJHDWM4LEZD7SsMnnGEMgt6P0nRHrA/2Yy/GULEte9Ouvv558F6YTMTiMGJj/vhil6ZNgzmNGYF9++WVZvn/xF39RXrGTwszH2I/MAOAZXzYsFQGAcD/77WfT/+d//V+n40cdMBKYSrEunbZHSVtBbiGTUQgdai6fAihLN8Q7iHF4C4IO1hf6AOG5+k1YSMNara8jWZFYw0NWW4eoZ8qqvKLQjTO67Q3Wb5jH0ZuI9fK1y2H88RUhSlf9BEExb8qhqChhTINxMf/wiinEsWfXaTq8KadHlVAPbligtn6ZIzMcBlbWN8HFyCurOO3n9buKTvwhuNAIZleX1aHqoDydrIapGHA8b1f5GBgP7j2YKc8Z84e50YVA2FJ4xK02EZpwFFBrSIuRIthKRCbxUtRPcPFOlGUem2dVxmP6fKwedaDCo+n67Xt1VN760Iivt9gmQbTZT60+C1c0MR1S+KmgX8IjDBPz6KM9gSO/SyBq2+x+LK5JzrSrBMEoodrJ6EQw7ltAjLIT6/aFAHrxPv+UL90s4p9663dd/D+CsgXvK03+q7o7gm1WtnwtiOG/6DhFMXzgU9Cv6EwsATZ73kH+jv3OfYeGra9q1kcBZtq5ffv0SuLyZWMdAz4DI3quc9Dz7FYMKQoMX+ATi1FvMNaTTr+TN/h91ZpVkVNkFpitEh7TJmhxGHCPqt/sl123bkOM8ldTT4z0MhqflBxlOFqbIj/ngj0CFvmsIuZdW/A41tOglcVFc33AhPqsT4ErgDC48Jk2+xALY7+84cBd86QpDz1xjPAxglauvsD7yuH4wBr4OTNlTKft3sEznlSeoV1bPxkfFGitpYnxrU/Inz4eNuQZ2WNKYuw0UAa4lQenrYgpUY5UHwQFDyVnogvMt+MTdFJzTGgm9cijXsP4KIAOAd9wTGIQpe/upe6vv/mm9unjGdus4Gr0T3IFp/PBmie0IYCr1TF6Aq/Q9DZPn/M0Lvhd9J+48K/+1X93yDCv4QILmhz6zWvxkXlzj4ak33/37Vq0sG796gjxC4UEQ7T3YvnzZu21hWCAG6I1Cc5qquGbVGKBFcKzdejXH388nTh+fJypfPbU9JvffDJ98+03QdKiacPGdWVpAbMW7aQxPGCK1spgQ42U9OMHlAWhfGf69ONfp3PCBKmboDFnauEPNKhbZ/rMIKGu0yyCYh3qUF8uMq9hNR+L7bU9e8oT75WpLN/z5y9Uu9xDrgUKPFaMyPtfHYLj+fL8naBl7ykmNKwE0bxhJ3BJPyy68YECUwAsws+/+qryIS6/1W9VusPVKZXjx0/U3JTRCt8VLgWZvlqMAFKWTkW8Ohzx8myLgRL8JrykwfzSGY2gtAVTArduXCum0Eb4s4WHEuzfaObBw2Hs+Fyk07swkGEgcBsuRmgUhvq0U/uXR4kUAQZIeGPFe6+NReApT3+wOsELRvjCTNJJA+b6kHp+9/Dz8HrNhc++xpI60BxhohxGgXR+96iDPPCJ6dvrRRf1Fan0P5xSSOrzTrms4mYgz9GEcgvGtKejaZOwXe5nyjdp0aCRAlZ4CCllWsUZZR782xLG2MO89yII7kf+r9u0cdq0bXuMDieQRfgE5zweONCfxbg0fOouRQwOd7lWB/0euDoK8uOv+aCNFVPu8/tE7a8YnLsK3e6qL6HgSfCbgp/PXx6S6yx94/N5fnGWV2CQwDNYu1yh0+uzakfu0YF+U6Zn6Flwr4yO3W7BfccO8/UQtAyrJ5EBG8IX25zyx+OMMcgjVgdDy9oTZc/PCeNjzgI60/d4ffOmzXXvIy7ajUeKvwK73/gAr4PH7oXr12+FNtfXQk8hSapuxrKpETL01s3r0/lz54vW4EPf4FEyhqGM1tEo+ieL/NZGMqtGq4Ivv9UvSIf3jAwK7ttjNZUy8OjwpnisUbTC3ZRjGtE+aaNejAA8YiTDSVP4rOifkktfOXSmDWDv0D6Z2565Y3O9m5FB6h19Iq10RgnQP5jxr6lFeMPr1bbIGXBbtySgcPRhhEm58pJRS5cNvrV7ofhpNp3EaXAu+42bd6avvj0cAPIsfKq/gWSIXd2cgqZFEZTzv6Vt2vJbUL77yp93ndZzUehnwsK1a1cPGfLriX3DDyWUApAryypZahh53769dWwjhbx9azzFCDAT+Rs2bipmZoksX+6rNmOJO4QhPoSjcsRAsNvEfe7c+IygYc6v4sleijde2wyK6BflXQgp9fKcfWieV87qOxyFTeGdPHli+vQ3n0aprKh5TXPNjqZEwLUQLLlZPs58NieN2YOuIGYsS/epRUNGD1Ln2uR39KS9yDt37prefvfdGgoSt8UyfnXXq+nYMRx+IG2naEdHPkx9i+swjWWx+BCELzpZkWeY2CrCdRvWF+FdvUpBb6nh1a+//rqY0xzy5ni43/3eh9Obb72del6bDr55sE7NspXKofK87x3KD/GP/YuEsf2Jg1iRH7wieMFWhR6e0sm8NYTQv3mWmBCx+yISI8fKYysXDW0ROBQu3FuFaGGR+ZNlywnDwSQsdARfOIgAQ2yUMOKngCn5PpkHDamXVdpwDuI01J16k8fwGqOHIejTip4rG0MwItCPYWoHfbDSlcPIK2s6QsPBMeVlpu3gKEs7edXPm1ZfeXcp09wF4ZUfRX8UZAAMzawurx0MAnpXhgM1CBbeBm/WleCjDMHRQmcYIebmCCSrZcEfyzxKieKvtqY8C7t8LYknfOdBBEFo0kEBKWo6fe5saNCWEYu6or8DR3naKV9/VB8uIkj9zl86RNuIgvZOR0ySWRx7skf/S/87XrNrpRtztoK2VHSfqF/8KgMtQPZ79fpd9c6CZ4yZ8rCHfBn1zmL9rjpH3fN5hU6HXuGr6VY95Ej1Tcru96J2zI9wuB8eTPooaWuOc/a74/O6c0+Q6yu8Ze/+nl27oozXFj4s+qFY0IgvlKEH3hPlBB+mkJzxboRPkyk9/AY/FjcK+Bz8+MQ0hIWuFmjWYsvQgq8gLV0anpwZlxQyJ8iaFOnx/fXrV0vpG3lcs3Zs3QGH7Z329fPKDVvjbaOVYMM3O2LYOWgJP4DNfDGc+a1dePVqZCYFxXgy6gZW9Iq/deKgi+AcvdXfTJk8s6jOTgWKeCyQUzZlXnkD1Nrgc4wUxXhesyoG5v3qAgoVrZATpvvwt+EUzhxjR35959p0MKbNFgfmTZPvKQ/ZdLPWytRoUPiQR0zGg+fm7RvDoFXWzBCGTzyq3FWR/UuWrJg+/uLz6dTpM7UoVQCLuilfvF0Umt99bTyAJT+LlvS3MC9nhYa96VrZHT0X3QfHiw4RnmcjAD7/PACdOl0Wks6ApN27Q5Sx+CjnM6dOTTev3UjGhengG2/WcOwr8dp2795THbwsHWs4Zk2UGYHmymq7fO1qyj05XYnC5d29FoX3wx/+oIT26pXLp61RalsSEdrZM6emC2fPTWcDhyFnm+Evxgo8G0SdjuI9duRYDf06Hu6VHdtqv6kDMGqFd4hSJ2OYa8mL2BGz81gfRCkSytt37CzrcuXK1dMf/uxn0/439peg2rFz55jHjaIkzCnaUlTp6IGspaWoLcLCWIjICl+rhnllhASlbO80i0v6CjNBc+LEyZrftSIZfpVtePq73/9+cLe1cKxeCs4iD0o2ldT50kujODw3b6W0UpIII40tQyAd2R1tLreFJCIwFWCUAq7LIo8wELxHlOb2XWsxUBgxN9XeITge1Lw+gmYY1fOnw6jiEVvIYSiNh29YDX4xtnpNW8ADxaWt+gV8yiD4xlqA3MewYbCBp2guQojAUIaovdK5997Qlt+EWi0UCeMSABbUgcsCMW0duByLx+QFq3y37479555h3ppryv2AaQyFgxPOwIT91Mug1H/qUg6FOsp1pq9h9qHs08pxTR/UOeZBqaF3AtzhC7Z6RSaE5pbVJ9MeRAgtind8MfR77Pjx4o0lZdA9rH406sHAJVyKlFJ3GzCUS3+dhsEHLrALjU/1CiU48l6+jp1eX8CBZ3AgylcKKmncM247v/fyiaXk8rzLqro8Dx1KN19P389HZfd9lzkf/CY00ZL2wKdncFNCOnW477zq6Hpcu4zO0/ddX5WRe9siKd8De/eWJ2wf8FPbWyJfpKUAwcAwB/PWyAnwWLBERhDu6L/n1ClVefWD2DKVEmaIU14M1U2bt4e2rpcRaLWyaQ3KmWJ3/gJep4R5ofqJM6IeC0sFHnPTMz5j5JLb6iarKCROSOMELO69hw9K0ntDy35TQNqpPTz7kgkhWIcTaYPPyuIN50QwzoLNGk3UNs+VA6+3YgxwPuCm+o6TlnpFaUXwGPlylQb8+BFP9Uhiw63spic8bYGldBRsUXfSCAuLx/kTaclYpJZndFDti668ZHX4Ik7VpfD015HXpsTgAy2R4yWvUl7TidC082LNRNcXnOadgC6k0TZXckjf+D1Pe4Lf/Wxh/foNh3xM/tVXdtWZyoA9H+V18cLF8jDs8+QtsRZrcUsaUR8hOD+GpVn0K2PlEKZbt2+rTriU9zwIQoewkub73/9eFM73pn/9r/917ZflMRLylyPYdKT5ZB8fILB0NqV94cIYguGxIFwnTtWXkViCUXK8aHPWrqxDHck7lP9qFOXJU+eKyHTertd21yZ5SvjKlWu1GppXuyYKeVsUMG/YMYqI9tTp09Oxw8djVTqfekOQubyGQiBMB2s3QgDj+PSfOcxxiIh00rAIEYytVYaIDO+bH/7bv/3bMlD+9Oc/n/7gD/5gfOorDA63GF1eSt7wz/ooEgznPGPM7kxbq6Z7jqOIMOl1dA8D89TAAA+IBeEpj6IUxkjDIGyCgBLW54Z7Wah+hzqqvw2nwr9pAAfcI7ieR6IAMbz5HILs+vVYnvnNeKFEMQZ8qL8849TlvbyDAccwNIvWqVk9v8syxhCC/mRYuWqjfjQ/VkInNFUrrlOmBVoUBhwQHGVwpI9MrahTv6FRQ0wMNOWXEEofGfGhyOEDXig86R/cNz1zdToXA0/7BO0iDIqxks69Ve3ahCnV62Mnfuuj+i5tGQWUffgn9V/PewcCPH22eLp+O0bEg9DJ8nGyz7r03+4YtuYdlSFop/wEiX2L6I7HZBvdEGaFtpQ3IrEYhqOy055hXOkLsd4lelbDjksTXZNOnuEhJn3aL20Jl8i4IXjQzPCiO01dk8R75Sjbb1deqXL1WQ9xtkATFE0I8VRG/lFWCfaULTSv6X99IH17ujzZ8n6Tr+h8JqC7jhZynvX9y1FAN+RObMxSxPuDf0rYF7gWB9+MY3jmHeI3HlLRZ5ANzqjv4rVa7Bk5YnuZrTFwQLmhFfLIFJnVwmhe3dZZbNoUXlnr1CvTM4zTcfiP6Tyjf1b01ghY+B+tooPbd8bCyo3J62r3hJE/fGYngtXM+BnPF86Sj8LUV54VzLlnuOERnjMYTePw7MEmvw/OMABuhYeMhjEK8CxZAB9kGM8W/sbnGIfxSw5fikFppbjRPM6HhayMEnKAYtafa1avCyzD2Fenvq4+jL5BL9ZoGPkil1q59XoS+SnpnuYR8ETJzvQbg9woosVXAbn2BJvbXp7njFnD0KaXjp04NR2J4Ws01zA2kgCTdG2Uw43QZ3rTVSPdwKNAZ0gLTjCI6M4zfSCt36J777VZ/mpzBMkhw7sEuE5AYDxFDYXYk/GEWEXOLsZUV0NQrGLzyJcjpI4cPzr94he/nK5FCOtkzKuy8+cvltJzTrJv7/7oJz+qpfvO6TQc+zd/89fTL5NPJ/N0eUw6n0KjKAyvUCi2QNVnuAznpN72zk6fHJ4ygtcZPE/zFGfOnJuOHz8T+B+UF8/LtMjKaTS+ShO7v4iF1QPejz75eLp89UohHcIgnbI/fvR4EQ3Y4QMjMQQgr9PaZnQ5BMYTtjoSzrQdofjUI+b85NPf1OKI3bv31FnUyoFj3yKmsJxWZshUucqkQO+mzTXkFI/IAjZDRg6nWLd6bQ2x+9SaOUdEqRPB2UPkhHW1L3AUE6bDEQfir7nTWR7KipfMsiXywCQdoScWkaQ8Q9Row9AS3DiOkjAaw8I8NRZ66CJ9AT8UkxEF+3XBx4ACGwVPgYADnBa6yNfzz5hIubwDsGNO7wkXQZv8Hn29pIbeLMogtvUH+EVzPdrZ0TPK2ak++gVTt2DXftMevZBFcBQrOHn2+opybMYqeBLh5lmQph14A6wEBzhcpVmRaPSIEagvnyvD0LAjKe9E8d+4eXc6d/nK9P4H36tPXi5OHkNovAhxrNY0XJ6syWOUiTAw3cH7ZpD8//n6ry67kixP8DuAQyuHhkNrDUQgZEbqysqszMqpmq41i724+Mh5HX4JfBGSD73W8IHTJKdmutnVlSVSRmSGDmittdYa4P+3zQ3hEZVNcxzce8+xY2Lb1rbNjILbU7Vr/CIkXn9P0tZivvl0tWda1J7/N9O4sHFJ/fvE38rtDEnq93yi4X5vYvK78uUCP+NR9/MeWLvn031t7fn7JakDrvT6v92Gnvqzb+eVRx3w4GWErLe3hEel0UUnC+bPq3xwztJJ3+0mp21cwNo1a/bMEmRiIzzv86M155i2E8SUN3OnvS/ogsItyHPp4rFi4rx1M0I78CcjU3iprKnBH0LYcjk8Fz61eueUcCF40RfaVT6eTemX8B+4qN8CsrQbr0BLr+Gc+95vuyM2hV37KQvKunTxUtGNaa4S0nlHHjAzHXTh4vnh/MULxRu8r075Oz8BY+2C15Lf2sSwUb988uNVfqtbOclY+dGOciT5vO85IVz7LqcfxqoC0wIPhp/8AsnwQp+EMb4kwFYUurigh6Gf0zGiLly9Pl5XwwU2tOS7Nn2NR41mvp0KP8YVd9/lcfX33HP1fk/83VP6M3UvE10lrDXAoaFt2rChzpDlJqapOhCBENyxY3sB/OCBgzUYJsjts9uYcaysXM4nfufdd4et27YOK1auHOZHIzp16nSdufv3/9vfD7/93e/qHa7WkFQxsivXrlSgFA2oNKsAlisDYzPHhkFjphoPQbTR4KIcW7xhmBh8sKsWxmuXYwUdWj191syaQzF4TgkRuQwRDerTZy+Gjz/5NH0xPzo7muWl4fChIyl2Uglf9bu4IkX70YwhMgYvMMsBBxQPc5YIkTvfFpiCsSC3tdOUCnPHa1avGrZv2z4s4boPnAweRkqT5VbP6BWS07oRl+Uzdv66f+9OvU8rrnXWYcLtNKWmTWkfuFRQRhQW8IF0EHxezaW2w7GNm/fc9w6Pxs1cXMzmzGnGmD+LjfAkjMxd0cCVWYgT1RIc4QwYVAxByuVS88kFhOkYE0KZFg7W165drVOkvKPNGIr0Ql8i0EWW01opYhgQZYyAAB/9VDVmaMwgs4ALBDt9Zt5Le5BH7cMb4YnJIQSEpG7jxeVO0aNEeE/faPPqqHnetIGF9eK596IQhUkSyN7X3lrAn6vWA2c8KQ2UUm75mvdKA+UrHMM48gzTa9q69sUSzvdX3GURqM9iYc5buHj46V/99bBpy5a0d/JwJ2POK2WNqc1ctGPzxs3p/suaxilPiZ4GFsYCvWHgUmcQnQn4VVeYjiR/jd+EBD5dNygAt3+v89VnLvCtwfE917fL+kb+8U8XeGhf/96fSz1PGltw0mZ5/KZwU37c64zQs15G/w3W377/37p6nl53/wQDfSKE4eB60wFwPGM2d87XsRW1htbYhj/iO0rwLi+W6aObt2+Wp4LwhZ/mMOEdWkMXDAQ0aRcu+yvoc/MURFkNLuJXCxc3YYoO4apKbBRi/wTGiNTjMewYiCZrDNNG9O0TXasTb9XuopHcg89oRx+q7vQPTQiM5I2zwY282gpnZ+U3HmVpJIWXFczzZPUJPMQTeJoK08brlZQh8YBqp/ltSvyc1CGPNqifrAEf9XWvjzHyHQzwI7/JBvSTKqq8no8XBN1qU6MzMSVpl3bnXTwEHuGlFEnv8uxMC8wepI2PM4aHjx+r7SqtTmixEl/jCdiBrViZYFDVK3mmMfWZVPBMPsm73pP6815W/97vF+7kPlwamTFj5l6dZoHR2mSyNAiDktGzhYvmByHta4rpENILa/tFiDN/4YJhw8YNw1t73h7W1dm48wvAgMLCPnnm9PD5l18MJ0+cqLLHxpbHKlw9zB913B23KiSYW2UJuQeMe3fulduOlXvx8qUaUK5E63a5J53MIYr3fgB9LhaxSDyBAuZ2BVAtTJsA3XNzvZCScsGyMO+yZcvWWqerHyb0Ib/5Y4jr+EHKhQF2qhLrHWwgD02QYPacQDb4kMXezhQESgPAip5WvrxcVDwCgrBOnz5dsAEHB2AcjFLi4HzuZggjQeI//vGPdXEBmfcWGS5gSfAIYYx4pmTAm0X69ZyY8UJciNNFGJoz6Rao/IujvPiUlwu9XGXBC+OqbkgBiSlV+gcxlS9/WYgP2kYXnaBLwOQ5YsFkyiWevPfvtTOk4U1rZ9voXXsL8dIPBEhglZAMQ8JIjD2rAUJLyuht87wUr7rf524mVd86/nIHq89Ygrtn2skDU3N3EcK9bMoRIU/wN7FVMqDq68fRGUNjCz+9RzDqQ4c3htSIqXlR3IfT8JUGXkoVBph2P87vFxG2j/I9rRhWrllb14GDh4azYiAyHtx2KaRiNCRBKKkyTCUKRPqsfuODgZs/a61uSd39s19dCEva+e0rd8c/x1O+9nclfe7wkliA0jfL+Dp5T/5/U8b494nveF4KUJ43XGo4YVwpVD3PxDKrrAn5ex0935+7JHUar15/f6YMnhAxFvPmzB6WB2fmht64dXmcuvJpS9KqM3CXavvPtJFw1WYJn7HphvExvQJPSpENL+IJ0i9BUMpxWaL4+DGcaIc3zA8/Sk+a9yVjjQ7MTYuOxieqvvL8he9MaXulE9YUW7QBV/G0wsuU2Y2YmkbJpc7ed3n1TXAVWjb9qH2UaDDBN9ByGQjj/EK+QsakcnmnTryb+9czVzdStBGt6r/UtsD92ppdML+1k8Jc/Qktdt6g/oxSfTZeod3NKwKWhT8pw3y1HRErFij8seazMy6ogiLVthMF0cZXZ8xo2+HeDo9xeP+xE6dI0TIc1eXSNvX5lF7H9iS556p8+V2QCB/Tj/5+tS2pv//t1PHPVeOUa2RsbNleQsuepBgKgbJy5ViFkHM32InqAeYws7kXnKhk20qIxiXR6xIgIMqMW/L69Ru1tIdWw93aLOidNQA66Nxcy5baxtsssCcZzHaIMk3TXqp21+Jqs/0bBi8gwhpeluaFCEwW7K0ggXemzWjMclra6OCBTVs2D+sjPM3/EvrgQlhu2LRxWCvyOP0l8LlgWCFvv/X2sHXzlmFHrNTrV6/VemKWtt2wDN6nn35abV+7tikZkNLQFvJnMEW7zowAWhaBa0tO0b6WYHXLj4umuT4fhTBicec5S+/Y0SO1vvnJk4fDhdR58NDB4VCuSxcvFAx++MMfDmsiTAgwbpcZabMdrbiQMA2w0z5IrE2ExSzz8BkzyFpX4CYPuBs/TBRhUCQIIFtSjkYhEuFuwwlle592B6kxD8yFgIVY5qt8uofYxBEgfHNK6kD02jI6b355AjBf9faAC8/b+01zNjgW1Ys1sGsaF9KMWLeem5OaMzuKXsbWEjNtpggS4AhSO6eEOVLSXNBfYIU1wZiHfnfCNUdFUAt4myt4cFZb91mabvBMgEiaWG475bwmysBe2dZwUizhm0Ay72K+5u58r3lN/R/fOct8GVhh5pXy/NXkCO/QwqMIYwc32Lv3d3/4cPjVP/1zuSNxDPNnhLYYCwqS8aRQ8Eghe7hkTotl7X8Wyuu2Bq5Oz0KS2EQXmFIneJf2yuOauE7Xp2+uzkLq3sTLvVxwo6zc1PsqmftV9aYdronJu4VT4/W/Tvmu7ZKxcnle89ApA+x7efKBrWtin/uzP3dJPc+fS/Lk6WBOmGJrx6wFo6L7BWfdLwGmxzwG8mLy8I7w0050LKEFF28Y4cYgqJgKbtGMp/rxQ8ojHqIswYvgNz88t45CTV9Z0mIcHGgg3qTvf6CVeHB6mnebMAUHbmIwRY/aSllkSVM+O615Xu7jtJsQNcXDyCJEJ5uDTefgmuBCBpJyWbyNRl/VRhtXwnMZAK93LUy5a9auqWknK2ucKKc+Qhx87j+4WwoDXicOg6GkPDSEX+H9BHDVn/6oZ+KY9Sk6PK3gTqkNHeuL8sFXP4yZT7omvqsebeFZJIRfBZ/ATtT6w/y2Hnhq8h05eWI4e+FC2he+Nl6n+lxSxxlGTU/9ntQxGM5Lve3el8d3n377Dqb9d0/9nZE9e/bsJcBc9iLOKJXAQQxchSI8CWOWEYut3Hp5btAwDG0gaFh1N2/dGNav2zgsWboE3pRWj0FDDowYcnJj2DhDYI9nAgRc8hJmJvPHVqwsVy03D3eJZT7mJrkD121YX/MBqIIbZV4EiPm2EtgR5CICa71vhEO5IpJ0fHHaZG0ujVPfMFBBV+YICHbMzT3WlPxdg3UP0kh+Sx0RMMfNmzdVlDjka4Bu2t7li5eqfwQPK5gL2u5YYMYiVoe5HuuwMQHMXNCZU1iWLR8bfvSjH0Up2FJzwGdOn6oNNRyMYX20QCYID/kMIoXIpd7afCNtRoTGBSL6rW3q7Bq8/tF2wZ2WD6uqr+Mw09cmxNoGHPqH0AXzqEu9lcZxioXW4eQZDVIbWcKQz3hXneOwo1hgYPb4Nh63btwsK6I0z5RJGNcSg5TrHTvaEKIsZ7+1VT0EnU9tg2MUNu2ziYL6lN2IQmAhBWIo5UCfSjnJu2CjDOWyDDqx60+5YpO6RqweFwby6PGDsnRFjutruRdzqa8vdTJ3/wKMgp8247gTJn33weOal1q1Zt1wKcoqBVSgzb3AyDGY23Zsr6Ul2k4YmFaxvrumAGLpmxNWBxgW7qdPfteVqnx2Yu/jVGOftvb7PV+LvG7P+9VutI9vJ+8o06fUmUtP/Vsvp5cJlurvyTtVVi7PjAX8lYwfHJHEbrzOm3q/ffX7337ef6u73+vj3J+71A22AsQeB/7c0YvCg4zjLFMdydva0d7rQpglCN9obtpdCm7KM63lu7zuU171m1VKSAvOgocSXMXHzGM6AnXG7Ba0RcAYgOvXriTPk1JSa0OKQFe5eIoy9Uf53lEnGIKddsAdwt7zTpeS9zv92j9fnAF60B/01eTAjIq9kcf4KJfHAg9Qt3yOZsWTTaGIG2LA4b1SucYDNgJUeTWuuaH/6BlvSpMLjj0qG6/WH3SkfaKfe//QI7ez397xnGKDf7GEPW8nkgkmbSeWCa6rQx1SrrXO6NUhQK5HUYROnjk33Lx7O7Bv/EnSjomp3f+m4Oyp36MIS9omue89sPO9eEi+u+d3p8Fep2cj77779l7aGTfJjJm0JQE9GcAA0HxX016elUWL+cvrfRoR65nFNntWO+2HdnjxkiMCn0So3I8FM78Epd2mrl25WutS04K6lo0tLS136fK2LMgcMaGr7JoPSufddyZvnb6EGNNgQtezWvcLgWcEyVMkS9kC+cVLluZzZrlJFHYk1iatnWtF50W8+oS0NNHLQSbHe4nONo/jsvvS1SAo5DHghK33fRfctf/AgeFCBKujCFk6BDdmYYnJ4cNHgnzzhnXREr0DiVnL169fLQWDUsNKFnG+LsrC/ft3Ipiv1DppiG/nGpG1WyLcERG4i8L2njVxxqYhVqz+tKcLen0yb33j+o3XA43YF4TZd6IrQZHPzvAKMaMIUERqbL0XtILMNiGQCGHvKgPiYEKYB9hRzDxDBIQBIkN0EJLGW8iWMrRP3xF3Z7jmxeDDtLxvjvse4YIQI6wwHGUScOE8ReCIEAMD01Lmgpt+wyHCmpdBfzBB75rjfRBLBE4a6255z9GWwAQB88bUWa5hpNza8KX31ekypi/gnf60tbutT4Q7JdRcOgYehM57jW7UjUF0RkvBNBXC5fXy1UhtU/ly0pRhydiKEsSPHtqtK30LowB91r41pqZNKGzm3CVeH3BRP0bmqEU0gzmWZRIaaGT9zaQ/xs2z11d+S/UZc7n/Vnb/7H/+vb6Xq8qakN93n8YVfFjfPW/9Hn8u+a49vU1SKVvBxQ6vDu+et9qQ5F5/zyccrSjpPHOvXxNTb99/63n/DedM9ViBsCE0ubT2QLB8r3lTKHACE6U6zUdZaVYTsG2bREk/WMI+CUH9l+C9NqM/gYGeK4NiV7CSJ/xAlC7a4orHZ+2YZ7UCZdvUFP4ADuhsYrnKQBNoAX24rw5jok7PwZfwg5+9faxNtFHLvNJW9DM39OH0JnhlbGxTq482UaIAa4c+oD/WOysYjEzfMLYsp7pw4XzxMfVqn7pFgLc2t6WC+qlutOE5/uFZC2SMchP4+NRez/ET1jOEBFfTS2jY+fEOAcqolNxgvNWWmMmj/bUXfuCMXkU9W0Z7Ou27cOlyWbGiojtudHzQbg+1yfeJz18mCzr1rqunie8WfiZpe1eA3PfdZ5Wf1PnJyOi8uXst8aHNm3/ABATUOI0or9ZgifQ9d/5cDfKqlaurM9x3hI0IP4NAYKyJZn9XAEHq2B5t3uECtnQ7HUvu3NlzNZiYNISx9GX9hg21NaSArHsP7tW8hfW7KGv+gkWlEdai9ADVUhhAnhfhfyuIwNJYkDwsFYKetuM4wFWrVqaeFiDh3F/zLo4Y42oxkKxS87m1XjZAXrZ02bB508aa4yYIT508NXz51VdFhFzLGCHEBzAnamg/i5r1i/iOHjvW3DopS9ksP3PH9pMlPEVaS59//kUhL3e4k4sgDXf07RDarp07a7vQDF8x2pWrVw87ck9ZhO2IgQ1MpoZZiJKmfYe11XgIYDNGEJXly3JGpJYS1JadyQ8p5EEkgi0QoTGArNDB+dDcUwiWIPFcNCaGKIpZGfJ7H8EWUSWP+wgFbMBcfgwAvBBZMbB8f/SkCUNEDmb2Jvd+MLDmbmZMa8ErhFe5plIuBmcZGYFHOcCICCZtUA8GDMlFV/e54lIyYsFok7a5X1vV5Teckkf0NRe7dvB+8ARQEvTP+10A+3TR+r0HVzqc9UO7Fi1eWPPK8EqbjJ+kbm3zWd/DUB88eDQ8fPx0uJt6n8U05lM5ffbCcDNjJiYBPthWUB2HosidPnO6LInZM61xb8v2GgG3jREoJVzV5iTd667nXme/jP3E3z2PpDxLZ/r3zhykKi9Xv9/GuDEN6dW4sJC6AHYlQ93r+eBCT9rShakkD55T8E0Cb887syo8Cuy+/Z7Ug2h6fb1Pkndd2jOxrt5+l/sudVqiNCkwtETJ0pxloXsKLsGEZtVdHrTwIPd4k9yDN/jY8/ASgouHjmDVfu1Bh/DiXll+TfGHe6VcB4fgKnqqYKIINYJPpDXcxn9ul3LvewtCRAPKmBma5GFxRF8Krn7BXc/Qn9+d+cPDotu8WzSX5NNvUza3o4hShrVPGZZFggulltDGs+G6TXGUI4GZRBHnxUE7cFC9BLXxdI6v3+BQhkLoDh3DaW3En5sS0frmO3jC6xrLXD61teOX/sF3+U07CSbjZhYHEkAVr+GyxyMp9Quj5IIdJRd94d/OSr4aQ+X4qVPhw/axCM4mP3ior+NHMcYk9yZeBK/nE+9NTH6Dnzx4xUT8q3KT+jt+69fI7Bkz9rKOrl6+Oly8cDGIGAYRZLO7E0RYH6HhOwuDkBNAVHssx6J0lB9BYI7szNnzw4IwE5stqNz8HsbhUGtuM2fvcl9wty2NBe08X4ukDaC5DwBdGETnu5sd5uIMTgSabpagEbV6/dqNYdHCxWE+swvwAMcamjV3duqdE+Y5rawL+0NbSmDN3dXL18oi37xpcykFrno/zA+BISqRdI5gdB09fLSiJHft2hnCmFZKifXK5g8gNESteYrAk0U7P+3ZuXNXENPi+xnDkkVLCpFY/iJ1H6Uf2mzuGRLfv/+wRYGHiLZv3z6sWr6iEHFq+v/wURAuAySyfNPmLbU86db1m6WdzgxxZ9TC/NrxjdxHNnYnXDDvaYRAhAFCFqgwNWN6O1osjRQjM19iHlywW3IVvJqwnjssXbooeZ4Nly5dTBsckMECiaZfQtd8K6/DuIeCcA3TEq0JlWoOKuNo3Agk862YhWVbdsmh2ZrjtF76xq3rNUfmpCkwtiPRtCnTyxPBTQRHuZXMjbEGWaLww1y/IIxC6ggNSmOtbwwuPk1/ajlHtGF4LIKc8jI7YwxvEAFGiOi55p2QxWNiLW6gWfEKFFBUJ/L08TPKRbO+H1oKlnrBzVRMSKY2imHFYzbwCmMoRhFaHglzop3Xcoz8BvcXLIB0zFjB90dPohSEYU+3TnLKtGHjtq0VT2DJkqC9zaZM5nOXW7e5NPVGSQkMTFMQxnDWKWBiCxxiInqWAigwrCzu9IfbmjLVib4IPWPiszNGzzBT0b1g+80rY5Fxhk88OWlE9QF82Z7ug5hxrk0k8mm5yERFANyrnpTV73lfwlQpwcbDFBRB1Dxb3OMUg5SXe34bO22HgL1c9MJ6xRukXle/OsPr/XdP8ruX0fPRbn03DYNh2xUQbXjDWn1W8Gh4GrjwSqiT0g3WvFmP5Km7k0poTQou1WqC8blGiorIen3FO+zSZ+qMkqp+vDFfMrZRJmNFXrtyZbgXI2N+2mBe1qEf9sgneBgseJJ9GCiAjBPzn4tiud+9f3c4c+5M6m5L2PSFd4tyjG+ZO/apTZYQqttve0EbY7yW4HWfEDUecEVMCYuQpwZdzgpt8YaxbJeOLUM2lY9h1DwDr0pe2Feg4jIesXKbG/lmhJ8gtCkjtoGdXLKhz39rMwQy7ugG3dvYSBt9FyzcXdL4AJh55ujVV8Yz40RuCKZ7GdwyVyy47XmE7L0YYA9zb3J4tKDI3334Ud5zlve4uzj9S3H5jn9SJBuudFpxsYBhU+HM+Ker45G8/bfvYNjvqcM18R39AJP6/sG77+59a8+eYSshEQbKzPcCArXMZNmysWH16jUV1n0hQloAj8lsQUhjESDmbB0FhbkRupCLZi9hZAbEXALEbIxhKC3Q/BdiwMBL00qDWHKXYk0aSI01R0jDYnFrEyQGeB0k0EYz0BQAwsQ6UEhgGZRjqXbu2FWEKrJYAJZgsZsRaNw8BKt5luUrlheRHTlytI4aFJRlXdn8BaNFLOXeCCCvBulXrl5VCoQ9XOW9FOva+uOwqVpiIKBt9Zq10egcVnG3lv7oJyQmtLk8azeyWzdr4xDrQmujDowuCGnf4FXr1g7vfOe9qos72Dpkh4zTTqPnDU/DgE0bQEbLsMzBgAcXlEAj81i+Lw3MwZM7hgAs6zS/wZTwhsQsxPshXG2sIKLcMx7eKxiHyOSHSBXQFCZBU+V+hTjywJFyYSfftAgUiEWoIWpeDDihPVxWiMzZpwI1tAv8V4YZxL4pQYYY4RJmS6kooZGfBJqxV4aNQhCWeW+aOSFt2oHFC1e1Sxtd8NA4K7tbCIhZMiWBacAtMKNds1ZYmDRs5WDODefaxiG+SzRvMNI+8PJOKSHpB+HxPMqiMSdwZky1YYe5bctKYlEEpi/DkJauWj2MrQquZGy9Q4jrayAZ+LYlZea2ukuft+nC+XN5Njd9oVA8GVaOCV5cmLZMrWkhTLpiNMAe7DLuPr1vrPKlvmuz+/rjN3rwaZxdlEt5Cwb19ZsMxtjWKPmesghNz/rzDhtJHR2njIE8+lpwBgv1Bfc9l09SRr/k96z/lqdf/Xda+Pr5xKvnUYbU2zjxt/ZVUE5uYfymXpykNC9KveMnKZBzgjNlsSUP7xA6YjnD14qPeWAP88Yv0XjhOngXYw/sAizwEM9i6SY6BQMCWxvbWATn0iawpcg6sAXvsgRSa52ohuYLhsmIZi37ZGE6bIa3kZDFB02xeN6tZsqZ++pBD2CCJn3CmeIFaa+2+I7W3QcbXj+CuTwyofueH+9Vtmk4y0fxfXTd+TN42dnLfUsX0QK48aha+6wTeKv8EnioHz402m08utMrHECr6vaOvOp3UQzs257uFAztKog3+M4g4ZnFo+YvXFIKwLkLl4YDRw6PzwUT3m2c1Nnx1SV1Gqlx7J8pa+KlbT7JpA7L/p7U8dGl3P5dkkfekVUrV+y9HmCyVAk0G0oY3D9EW8BAdr35RmktKpEAvg8IINBqam1mBotwNk+KKc2N9khIq1DjBKTYlaqEWixBA2UJyaQIXFtSFtKEIarHM4LbYGOCyp+UzlprZm7ObieO/BKwUoEOEe51HmuAamtJmh5GyN2oX7RSWiKkoHli3giCdoc52tfZ0gPa7YoVK4ft23YULFjb8qqXAIHckNLyo22xVDdv2Zy2TC2LcUXuWeZ08cL5IMCkOk8ZgLmVMXbHI6p/+44dtQwKXMzhshiv5T6k3PHGrjqdiRZqp6Z9X3413Lh+LRpltFVl3rCOOrANgs9fOL8IFIKDd3NTt2UJYAmZjZG6fYdsYMstjAmyEgl01ktFeGIygbXLHEonCq7jmhfOc0gNybRdWeDBnSoRZvJ/vbQpQijtlrciRMNojCtixWjUYeOJvFR5CO0u0DGsIrCMOTzwvSO5/mJ2cKOYTiwBfeYaQ8zeR7wITJJH+dqmfs+VI6ZhRZQwjBQc3FMmzw54ags8b+uBmxVZNJD3JX30Tv9O2y+rMY/VYQz00xwa70IKiZX9YngWBjQrtPHg8dMwhIvD4SNHhkVLlxTeluIbXIfHPCsUR4roWCwOqwVclBAMiqt+6vRYJukr67cO/RBhnQboL2sYPrMaS6mNoNB+/ehtbkygBaH5XpcSdAOfMC4YVT77Vc97vvHvkmedgfneEzi4Jx94dUauBDhS45w8vfxvl4HJSRPL/GZq9X87fbu8fqmr1zeesXCKMo6GzAk7j9zUT4A2PA9tGBcqUimKoUN9MI1BGbKe3xGjxh+teW7MCFn8DRwLdyKsCAcJ7LvgKdpMvfDM5XfhexQwOOhYV4GxYFY0kPfwNtHyPDEsY9NrcA1fAu+qI+ONj9gnHz14F+36rv/9t0s74L5P7ZJHffL1IEbj4B7c847f6B8d+40/et63dgUbRhUPlD4JPPOcy16b0af7vR1gAC7q1Ab30SsvFcWz44/nHXcl8Oalyo1ChdqcIzjte41b6qEITY1CbBfFfQcORha1QzN4KZQCzsrsdDAxvaaNCd999svv3p6JOOaz46Cr/554v6eRVSuW76X9OHAewF111u3uXQUMBxgQHgArulcF5j57AE4TXCtKG4M8GmZOWechq+8Gzm/5udIA2Lm5hD3G1RuuPlpaWbYZLBoYwGPE6W61AbIYHAcbaDemJRTeujnICBjFPIMczv9V3pFjRyNsQmCbNlTk9Lz582K9P6zIvkush9TvfGHMV4AERlzn46buM2fP1hICiAM2a8MszemwVO/cvV9lrN+wvpDugHW/YbosH4LCBup2DANwfWa5btm2tfrlnt8PgxAff/zxgHyXr15ZiEF54BEQdXj6xInh8sULw7kzZwMfyo3+C2Z40gRu2s4SJHK4VdwjYJVfyJDLuJgXgezmuiAnYqXpE560TEIWoiEu8JOnEVvbZ1a0sXYhrI58xgZsfOcO9q5TZIwRpcKyIjiAeZlb5rq8n7ZyZ2Pu5UJPWeqhaRZRFMG0k1C6MO6E6jtLHNKzpPT11OlT1R7uW/jju/Z3N1xHdp9wSlu103Gd2mR7QlH98sI7dZagSJ1Sste76mzKS98j2rNX7Z20y1ILv5O7mK1TrrRbwB8FwRphu/TMW7B4WBkcnBZNfHYUSW3Wb1bvkaPHw9jaDmPwD561eloQDjf4vi/3ZQxuVh5tt3OcADG0CddYGwL90Kf6+1gZa9972/WnwUabW18mwqon4/TfSj0fPHNJyul1FMPJp3aAaR8f8O/XRKbU+YDPidfE9kg9v9Rg/s02S/13Z5AT+9fbWO10y+8wbnPChLCdsszzUrgtaSMsrEqQBIAqhyVa2+xGKTZ+N8KLnkXwddrRX3Qg8E8f2rRHc0F2oYh+evsZMJ4ru3At9GTMTT94H90RcKYh5GF8EPQ2IyIMKQNw2HI++AjWyhG74315el2+S8rvYyOPdncYue8eHFSuPOCF1+C78jY+Zvtby/fa+eJoUmK52yOBh0p7krH2OZdXeTUFl/vqU1bHR/V6Xvid8vCmjlvug5/kXe03reS+McTLCGHvMSBnh1dSZiIey9N4JbLo6PETUWzsSTFteDLumdVPl/r1seNKr8sz7e+w8enSLvl73n71sr6dv1+9Ppf8I6tXrtyLuRBgBvlwBNb9dMSJQnveeqsGQaP+43/8f5dgpt0BdFkNKYBlKjhGgcq5eu3G4AxeQC2BKTgojbVxB+CsW28ji+XFLG7duDVcy6e1xRjI5liX3CcCqazpUragBZvZC0Ixd2j+jObPmjbHjLE6Ng9CUAa8w4KyEf6VMKMPP/rTcPzUiWFzynePVV3uyCCtE3y4lK0dM8cteEuggXlQ21CCwfadu8vi5obn+rt25VqUkEs1b07jGs19WuChgwdKAL37ztsFr1qXl+vEseMFixWrV9XGIQQ9YeaZOWRYwBqaHc3MGcMCGi5duhzeEAJI/c4TXbt2TWm+NhFAfMaWdqjvdYJQbjhvVB9Yqw7CAGswsdQFknZXlPHEoM2bihSu6MFcXG3aTDgTuAK4WhBKCCat8S7iNfYQDxFgTqKQEY5jEQnsHgyGMVFu9JfL0RwwfMHY2pwuV/2zspyV+TTw5C5iEfM+zA6h0J6NF8uCy1hqgWXcPm0jgFo2l7YQutoHJvqXogrunVn41E552r05xSi475SlzdpnzTmLsitikv52ZvXqpTXOXJRcZdydLShmZNKU6o+5Q7RQR0LmfUzbnNXzV2Ew4flzgy+Tp86oIK1FS5ZGEV1Uy68mj0ytjWF4X06dOR1mFUUy7cTcjaWlYea9jN+cubPryMstWzaXxwZ9XAkdLV66uLZ03bdvf1nGBHufGzYG6WRZ/vpZ+xGn7bxc7pcw8pE6sOqMuK7XXLaI03LH5Xe6UYqdKQNj36zIr5mOS301r5zPLnwJHHAsGKdfxqwLHUkZfrt871f/3cv+t981/5uMzW+p2pGrp56vJ79rg6B8mhO2RMmh/uIk+ly+HaOK2Y8LlwxvtUk0MNczXiIKH87CA3QGd/A++CdACG01r0ozUrzf1xmzFMvLFxwFT5u8UAAp2bWfQL57z9yzeVsKnoCjmo9OGeiMImhwCGrzsGDcBKP5+jYNwGOlbu3STsGH5XmKAnf7jrPZ7dCV9jxjwTqAvynOlAx4whvWFHJrjwlwRtKc4pOmGrUT/1c3eMEguI33qF8+L3qO//FwGouSEcmvrfIaE5c24gvKljrtSr1MVzsHPPiTd8oqTzvhnGlV6dr1G+Wyfpryzzvop8ZnWuEyeBdOTMA7vyW/tdU+AfhYf+byrF/uT8QpMNauiamX2VMv53VZSxYt3KtTAEiIiVjmVv31r39dxMPiVPDOnTvqAAIEJDK4dozK/RJIed8ey5gypgOAEMN9Ag6ztNHFe++9l4GbV0BXJovRAfg6gbnQskzGa1hz9zSAQkIWNSuFZSu/dngHsomIds93GpTkuXlnE/PzRxeUSzrsJBAYqUCuhQsXl3ucgrBwgTNAZw72mrYnq+Af7pzNsVotRtcu0dinTrUob3CybEkdjsQiOM3ftDWmL4br166WcqEMFjNEe5VxoOQoA3wRj/dtcLJuw7qaT6bV8jyAFSF5cP/B2nVpRZQWzODhw2ia9yzzirU3Z9YwO22GKOBtCRM3FfekeSdjUVp5npUAyTh0BPEbWmC3hDgB6j5EFkDCxYtQID3iBFsIYxy9a/y03c5lNT4ZFxaTMhx6AV6Ymy0r82LhCUvDOM7IxQWuvcYXM6L02YBCwurl42ERkKRueESYaL92++xzYDwX8mNm8vKu6DevgHbCCZekP9oIh1jnBDxXfLmzxonCzlbdOi2YpEzv6ZNPB0zAT21nEXA3T5nSFCOwo0R6z1y/T3lfZPBvRTESFT26aElo4ulw/mLoJ89tqcqzRKNXl+BHtHgsyhuPFHowBWRJn/3PcQ8BaaI6G3N8Vozf6V3Onr5/1/rwdja197k4tS1VFQyLWQVe3q3k4YQEBvVZkP63whG+ufpv5emnManfufwWewA34EyHQ3+353OvM6N+z3f5+31XTxO/9/Tn8rrXr17HxPKlXj98o0i4bYnS6tD26LwI0OAThYVrGv5Zx18CLDgF5gIewd1YjC0bGzbEuFDW5dA4gQLGUq+v91ubfBpjMBPhjJbgqN/GzTv9nqQ+29fCS8/Qu6hpxgYl1lCx/OTjloan+qYs00vekRdtKNO4EPRV1riQ6+3t40SRrbGL1uFetTV9RzuSOkrJCA15133tk9CGe+CDH6tHffiEMsCTogsOfkvaXu0dh2+bOnSEaVNm1EcZ9Y7f8ugHpYiXob4kRYesuj0XBPkk9KhMR9Yet2vj5Cg0oXmb5jDiwKWnjhMuba40/mncwMCn5LlLXyTv+t3xrqfX5SS5P/F3TyOvXk3aK9rNmlzLZwiduXPmDWvXrKvLnALt3BzTurXryzohSFNcMUpC+lYQVNSvfW8hDyETg6Ht2xwkMBCWlxiU3/3u98W8WCcQYu3q1WVde2YQ7VLFTXs5FieLd0WEHZczQcdlg6lcvHylNjmwHhgQWXuEzPFY2+aGPTt2/EQQaX6si83ReKbUmrjS3Fm55gBjqRC4opDnxPr1PsvDSSbmeMFiXS6HLxw4dLA22DDo8+ayJOeXe5sGq11c1hfOXxyOHz9WrmDzteBgHZ01zrbbxEwhx+YtW2qnJDBEFFw2XDosHvN8awV3BWYQWYSqnV8IMLvOTA/S0IBpe9YKQxYJsXDtzkuZCFSEsvohdQnAXB1pwFg/RKdamuA80oqQnYg4+UPcGOnz50+bVZ+2Q/6OqJCPoKKQgJdy3OvuL8xKPoJUxCFN2nMCWHCTeW7tFGzV82tfzeeMtyKNCp61Led6oBFLQDucIuSZcvWZewtOgalyMA9ErF/qBYPOSCgolpbAwwXBSwI81JlnsR6Sp5hPypZPdOc90w6372YMHpQ1gsCND8agnfLZTB8jTCXj8GwMLaJpuB/hfCcMZGz12uH973x3WLBkWfDmYZSPFolekeuBCbyHd9bV79i1u+IWeGp4cODbyZMnCpZw4cbNG2UFfP7p57XFJboJwMqq3pl3N23YVH2EB53u9RO8WpCJLo/PF+d7k8kyGv1o9pT7/CwrIXRDIOmP6xsMR38VkAS+vAFwDHz8lowD/HF51yV1nHRNvN+Zld/KmIibUv/d8tXXSn5/++r3+yfccfmufIaAHhszke91nvDo3Fp7mruhvxZsVLufLZgfWmiH+lv9oY/2+Z6X/JRdlil4g5Fn3oMb+tDhBo5t45VHlV+0MRzAx0r4xNiQjyLZYNMCl1jUynnxEq42RZX1TPiV1yn9oyRwR+ubupXzIIo7YbNk8dIyWu4GJ2zSIaEVu2D1vMpXZ6ch9NFWSJg2auvj0SIFnVKqnu5G1x7t9J7x1q7iS+O8QzlGwXP3moUrQr+tv/eu/MpCV37rjzzGCzx9gqfyOjzxRlMt8Nq0DM+OlRXJWt/xeG7ws6b3wstHUl8wo3AfbmtTxw/laZ/f5BeJrm1SzyP53i9eorxUY9i9SAajltBV+bmT5y7eKPflbe+0/CMPHzzcC2CYKe1M5G9N9AdQ3XVJEJkzlsx1usdaY4kQMEePHh2+/OKryk+oAJA9nz23ThcADZ7BEfGrs+r0iew8A1jPazI/SNGDG7h6W3R1Oyx7NO9hpDt37izL4OCBQ8MdO5/kHmSytMlgKX/VmtUR5lfrlCRzuvMXLqo5TK5fQOAmtGasAqTCoLSfhWsZk4G1xtcJIQRoP2mK1uu3c47XrFtbCgBisPcqhUM09s0bt6JdNyaCSUFYAoLCYmDAQ9sJc8uCIB+rRbQwISOU31IFCDc/MOxbVVpJA2IvwxDsJc3qFfQEfmXNpi7uZMJTmZJoRPAw8IQVF7hy4RgrmJBPUwt2EL+Pu0/tNCflPsZtjCAlLdXF+oXwJRhCmPJzf1U96giM1S9q13ymMkejKMA8R7lZ6qFtxp1btQgL4eRd8PH5iMs4ZdtxSxv1UT0VyJV3BdRgWJRE7ZRamY3plxcibVe29/rF2tc+VhAF0Py1vlHUtAfxyBdEafCDLymHu1//wAg+oIWCV+qTMHT5uYIF7d2N4DYv5fjC6bPm1jrF27GKuZBNrRDEgu1EPmPC3HZoa+OmzYU3+gwO3PhXLtuhrq0aYNV6Zrwpe06U0l84ZhtaFqppHu5FSp5pDP0rIZzP6mv6rgzfJyZ9zSuVPPebZ6E+845LAg9Ctyd58RCXZ9rTFKT2TsHbGI9/l8en5LN/7/fl7d/7OxPzSb0tE1PP0+vt18T3lG2c4RtYYeZ2pauDa5YsLku44ibyTD/gWaObZv0QfIwIyhOe1qclTBMZf+WDK74keYdHw9K6JlyagkPp047uru7zrX7DB7D0LprW/vJmpC/yojF1tUjtRps1pZTy0AJhKnmPsuUe/GYUwV359Bt/h2vwvaY+0i6CsLcDH1c+4wqvlPQL3ptaVK4yfLqv7G7ZuwcuXNPoXR3lek8f1I9nqg8Pc6/3mUKqfnQPB1zgoN/y9EseST2SOo2NpYXmhCOLy+A6HBl1P3TjN++TZbbq67EfvkvgqdwArdqnXs9cHX989gvsPVOvvmmjd7yrrZ13yKOf/ZpY5si80dG9GM6KlStiobU1vDTw4Fot4cG87R3KqsWICWlM1dXcM3bUehFhOa825eCOJdDH8i4Lt6zBIEsP0sFgNm/eXIwVAK2Fs8dylZXBOpPB9NuE/g31LllS5Z2PJgPprl27MayJtWjd7fkL5wtY9oiuI8YCeMycG9hCbOsunfdqUw+70cwL0lgvZj2nDUfOR5hiepiaAJo6XzgDRFATovrFQoa01pZu3bYtlvWmmvfkZuZesbbX+cTckpCSkqJN3EV3YnFjnhCktMvAkjUVMBZys1Svh4ARcq05DaKb69v31VfDf/5P/7kEq/V+3Nsuc1WpYJgRQp8apmhhus1LWPl2juGKKqaYChBBIWb6ASFo6gZcHnUTxqxRO+GwmDwzThCQAC9GA6Fiy4GDtceF8MmnbHkhk3WRBFrQqeoRzYghtSU29vxu5dF4rXut+bbgiHXGgpx8b8sMmptpZGTasHjRkooAR4xtfgxyIw6bc8RCCePUDocxGCftoERBfm2TjClG0omoEy8lT3tsmgDnrkRZpFRxa8vnlCRCS3xAuavzDtgYW8+fPXkWfFxZngxEwqrnhgZz7fTZFJ4Zw720f2qE7j1K5sw5w7nU81WUxrMXLg43bt9pkeXJu279uqoLTO34BlfEM+zb91Uta0M3xl0frl+/VoI/1RQu8WagJTi0dt2a6jvaOXnqZFnQ4GMqx3xeCZH0jYcpXary7BjEA+C3fron8SxQhFgs7nW3c796EmznWU0rhIGDATrGjJX3mtF05pOr3gvTco1XHDwbF77JXy7C3IN/3q/n6pVnPF8l7+Kd+fReszKU1+5Vrvps75bAHccdedxTRylW6acNO+wUuGTxwjpFyJu2sNTOsmxSB4tQH6us/BZwV/WL4g198IYYD3k6T5OUASbiGcwli38Bl+hnwTnjgOFzK7c90SX95I5VlmYbC+WgC7xVvfAZvMSMeE+8hXEmONVfLvO8Lwiw8wDl4l22dXw4TvuUanRRPC9jKQ96N/bqPHvGkbbPSzi60IOyWcLyet97cLNtVnQnbbtd8EIjPAcsf/QpTxfOlAPlqFc5cEQ/XDX2GQNt0Eb8suOE58VX8gwvQ+vgMi301pb2Ga8ppfw6svBK6CaF516Uo9RT8iLjnZFLWQS5oLDwvPFn6KRNLRmJQqgql4yp33leX1OPPris9kCHrp6/PIO56pzkfKZV9Uz5r59FKNacsGTQMADAZxECdtfIWKOWUbhHo/vTn/7Uns+ZXZ8sPVocGUQTstbVfUgHKSGaMgSrYHplfQSo5UYcRxZWgXcNTtv9alUBnXbPnWEwRMGqh9tNJ9eHgWmve7Q07TdAGAggL1++YrCeWPAEq1cw1oyZTvtZOKxZu67cfHNHo5llgLhoBTd9+cXntS5TuZgzJNRPyCVAjHUOJpQFmixXKuuDsKYJ66fF6iWEgnjajWi0C6Iiip5Y6C1C+VVpo4gKQt8PbFjjy5YsS7uvFIMgMMM+h0WpH7HTeh1WT7O0rzRkd581rc0UJZZoY77NDUSYqsepLDR9mwGUKy7tciEOY3EvDNU46E8J7RCPsbAMQzn9uh9FI5gU5aUdeA+HMBtzp3b/gvAI1j0wS8NKU71/h3v3frl9iikERlVmmJ9P7zWiGhf+SeAHzhgM2FYU+nMWXUN4qbdf5GrBP7B2T/+9LzX8aOuJMSGEb3ylh+MwKBdf3tFmsPSJ0CkN+tOFCpjITwipC7lixi/zLuv8Wtoyb/6i4apgwPR39fqNpeQ5O9bmNrt27Y4QXl8ub/hl/bh2nz5zpso3d4aOBPdYPrgyym3Vk/LB2rp17mmKLYWXMogW4RumbaciB8Ejei597xhnCipaVIfkGbgY5870MDuwNT4ErbwliPJbkgd+G0cMsTNH7ZeMWyujCeKJV78vffvZxAT2E+uTenk+S+lNkqdf/bck38Tv/Xf/XleeUVasMV0aGh5buqSWKPG6mAJq77R6UkrhQi1HUl9+EyqUbr/Rn3bB925Neh/ONutT/MLTpqREAdK/ZChchFf5WvnBUJ3KkNcmNO6Dr3rUgW/qGfqnSCjDOBlfYygPXu2TYPFujXFwH97yJon5UA4cU6f24F/aqBx8FR/RL797X4qWQSN4hY975l31aofVC/iH+uANmtA5ebRHXdpgaHy615OyC5bJI+raJxrzqXxJmV+X0RSjqif9FEz48OHjGFxpU8o9HQXCefei1xlgYCYWSJ3W9evT62tcuZKUqy3uS/WZa2JbJfkk93t/O614x+fEMide7o+88+77ew2QqGLaPTeZ9YksDxHBtAHaOMuAYNNJwVhnz54L0owOy2OF3rp5vbZpXBGBt+uNXRFKsa7CGO7dvTN8tW9fafQ0PGfKNiY+NQKM++JxGM/iWNlLci2rBuu0jTdWR4iz9C5fvVaWHkTUMVYwIW6eQ/6rEVjmm7mFr4fRcett376jNCJz2fZytoMWy+RanhezjvaR/8o9wT1nBy3Rt3czUMDNonf0Igti5uy2tpXwN+jcrqwRy0MEqAmoYU3bApKicT5aF6R0CtW5CGmMjiBZOjZWS564oyCssjA8WhgEtZ0iy+b0iVPF6M1vnIo1o0GrV3FTO/JxzrAgBG+e9knGg4vqVTRwsLFtXka14FeBCknaQflAFN2djAmDG4uZFVWKQxDHexC5ExECks/8k/Z2JDeHiskj9kboEe5hLNx2IjprS78Qd1CvPl+lCOV5H0ORDyGaQ9aWJcuWDrMiAHlUaPTc2RCZACdMzZf6rX1gRnhqWyO+l+USR6hcr8YLsWJmq1atLqHWGYG2+oT43mXZ6A8FqM0Fg12IN8JE+yhX6iME/fYOmgAr/aFYah8FhDu+pgLyzCYLcM2Uyv1HEeaBw73HsYoi9NZv2jYsX7kijKERad6qMu28ZjOTxRHKJ06ejCJ2syLj7QR2NsLYHsI25iBgWS/qeXDv4bAwVpr5Y3TZz6g1FSJqutqW8vXD/LPNVLgM0a/8lGPRr/oFNjwVBASEKxoJbNXDDU2hAmsMAyyMpfEoJpI3fJdKWIwLHe/271KxqfHvnSm5OiOSz/ee+ns++/XtJL/bf+75/793JM96vXKl9hLCS8JHVi4fKyHsXm1nmXcoG4IkKYneo6SBm52jCKUArdbwUkjAY/YcSiurtgVK+SyaCn7jsawoa1dN15lntl98m29uK0vgtLFpNAlP2yqEzjsoPdWH3OdB6/QpRsW+A+gbni5etLRoAx5QFnoMhkv707lS5ikI3le+sTPOxlOfBZ2ZZsSv8BRKvPe1wZnk+HpNxYWe5fGJlpTn0o/aOTF8X9uVrW7f5VMW2PRx0ZdOc4aw41xvs9/aaFwojynotXvZSIoroQTbqIiSdOzkidpsSn5y7tmztuVq4QdlK2+hxVf5KU+Df7PM1VX5xq+Ceepx+S562hjwxHD14wfy9TL7nHGV7cr9wsDkI/Dx5ZEf/ujHeyGJyliemHK5w2JVtujKNhfQB/7IkSOlZTtmj+B6EC3bAHEH0roE4shnoLzPVQyAmAXA0Ugghw52i8Z7K1esrMCksm7SFm3CNABRHsgBKQyaCGP1VF8CABYT5stSgHzepTQU0oWwCL/ly1cOm7aECbKMR2Pth/EqaywaIJcG96XlOIQM5marSa6g5SuXl9BBbNqMKamPpkeAOF5R2ywbYQli0o0BTS03ur2pfRqwL774YniUdjlvuFvsgsJYRixOkZaXrsSySfsfR5MTNWyLuktRej766KNh5vSpw6rAycH+NGNHMtpmEbKKNiYMwK4oPAnR1q5caTdt2RhgjOCjz4IyWHDW1oGffskLjoiyacHWJrZdeJStj9ptjI1rbRYRBERs6tVPv1NMKUpcRZazGEPP5Fc374GzqClc4OtSBoavfO4+70Bin/qijX1OUz8oR4Jc2vxoW6MJN2n1gtS0r6wURJK6veeeiwXlHpe4crnUMRC7fHlH3lZfmxPVPu2ytKoTJ9qgVNYyl7RXv3uEtPOw72UMo5IMT5N34ZJYGlH+HqbumxGYpme0k7DUP1NB6j1y6EhN/yBydEExQy/Gw7rxHvV98MDB0E8bU322ZETcQnk/qg1PK27C+FnV4KhIOy+Jd9i0aWPBAMwwz3Sv+qNf+lppHO4S/Opz0GDSlTKKFAusMyX5lVHjN/67lwcjX5c9nuSVOkPzu9+T3Jt49dTz+AT3ic+kP/fOxPTtZ/nV+huYLQ5drgrNTwmcsVLxGGAjIE9/eOQkG7AQHDb5efY8PCvPuPw7nrKMPedmBjdjZpMI+L106Vh54sBJaooiHvRguBGDBr72sghgCd2ov2IxxvHZ+6bffEcP4KGtfmsvnIUL6Jqiiw/hl/J11zThLi88hM/aTpGQx3cCnkzQB/V24QknJXxAneZ8Kb1osLWlPet4UDEf4QMSfqwc9Zdim++9XJd6lSmBg3zwTX+1QZK/8CD5waktbwTrCPnkN934KvTGMHOwzquMZ4ze9D9KUGSM/pCPAnUbfrfYiN6Gwq20XX0+e/K9369rHNdd2unyrquPxcTkfs/nkmfkZ3/913tNmDt6T0GQBRAEJXFLeMk2kIJ4atADfJXLR0ixdmfOnF4DZech6xRLEEXjxkSsc3Ui0MVLl6sc2zmafxHAxHocnTd/mBOtHzKU3z5ttj63OpcBsG0mZBIsBvC0OvVjhghwzpzR4VEGiNDaunVbOtYEAAUAMmCqLFRIYl/pu3fvBxRNg+THt0SFINKfpekvAad9hDHGhpgMClhibEdiWfu9YeOGfAb5Fi0u5m3DEIKKxVJ7NIegwM+cLZbhZCbLSGhgCIL1OHf+6DAWwnCSFGIGMxb24SOHCv72Xub6nhFr/I03dg87dmyrPaGhBIWLEHV2LgSiqRtuFioAaCPkrMAxGmrGzaCznhE97ZcrWf5Zs2eWUmP+NehTdRKg8AJjYFka9y544YnyIZC6MXh1Y1hR/wrJKWVl2eZC8IIk6qzjybmXi6u9ED9tBT8CyHh1psEYM07czRQeMPW89r7OO6YJdJUrjWeC0qWfcIOQYJFiCNrpPe1QXxcg3nVPJLo83O/y2a6UYFIHxqjP5TZPX32/cf1W8LDN+8A1GjA84RGoaYBYtHArDRlmzo4VnXEliF+lrGuxUp9GOxfP8MabbzQlKmUaF8oAjwrFlkImYIbgAzOHCgRj66Syndt31IYxGeRh3759dbTnwkXzh9VrVlfE9NUoz42427ad+ibpnx23uLW1/e6de4XPPAmEEFyCqGDNE8MDUviS8eDdqCM0M87lfcFcUiaY+A3mcAJ88Qt06rfnBehcfrt6msikXP1eT/1elZHUmZekHN99wtf+3rc/pf5O/5R8/0ZZelNC+FkJYZ4ndrAxsL5d3u7p6EZGeb/y3bSTYziV03njy1fBsyj1+KC5Q/fmBL9v3nAi0TBs3LQlAmtp4PWi9uuflJvl0cl4o0m8EG/TDzig/k6fvIJwTqxK42sLi557n9ARhY0x4v3r4Zdr160rHuo3PlDCPbiuzaZtbOdrDtfUIKVBwCjctyLA3geUynQk5TtPWNCmKa27KdMWqzOrbDSjn2DDSyQ/5b0t3wsMCNP0qeeBXwS8+sDVOKP74ifpm+Q+WtAvbZZ8V0a/h197R1xJzckzRJKPcLVBh30vyBUeDN4ufeQVYJZOTtlQpeMteBQ+pOxWN+U6dY3f/3NXWbrjyXvfvrRVPt8l9bh6qjzvf/DdvaWFBNCYEyZF4wbY3bt3VwO5fxE+QLGQOyNLkWF8s8u1zK1i8AkaFqz1coQuwGqEZUYEy4EDBwppBGitWLmymLXQ/zo7OI1jHWOe3IAE4/zRdhQf1y/AGHxCgYATeMJSwOAxJ23iktQxCsD+/ftjac6LZrsmwjAM7zGX+PVisM9rzvJJbfRvntRexrejaHz4hz9UEFRIMBbJ9XIfIzjam3aZYGfJ8hqcPXsmfTxR87hcie4R9lx3xgYjBDPLmy6cb0uU7OIln6U6huLBU8FGbd5WfwXrWDLmcO1NWzfXkqbdb+6uU55evHhajMKaYdGuV69ezvjEugnjFq3NSkL43NFgJTmLGVy6lUtoGQ/5LZ+CDzas9wxSQxr5OwOnkGA2xqATSCF/LuXwHigbdwF3bk5WHouQEC4BmH7PIYRTH3hUpGf4sTlszEVZ6tIG86jKs95cXu3x3OYIJVQtQ0g9nrEYr16+kndMV7RgMQTOC6Nf2qe9yihBm3a53OOO1ral0d7BikVbxJiR97yWj6Q8ZXin2pR2E+4Yn/qtDLDfNbK3RltAoDGH09Yn2if64ZPnw/zUcf9R4BIlzXIJtAWfCXeBeXAWvClEayYELn711VfD97/3g8r/4YcfVVt27thZz7UBHI4cPVzP9UE5ovSVXcdmjsPUM0ppua1Tj9/esaabMtcEdROKYOA3dyhYGqt2v42R5H0XuJbASLtc/V5PvsPx/lx7v50m3tNWyT2X3/29P/dupdzuz//cpYyJ3yVlSn5rozE1bo4zFFuxZtXKACWjmt95UO/y6BQdhFdQtk1bMDzwMmNl6ky6d/9O4U8/dtBZwZ6bg2QFz8+4LWTcpOGUnZpGeNaUfNtT8shRxOASeFKU1G8sXHASPeClcLK8PuFx3XqF01Vv2iVZQqXd8tq9SzKeLHpjTQgL5vJef4aP+9Q3yof3CVT45RP/p/DywJhSbIZbm27S17KqIwTRSxPsBF9U0Qg9PBC/M24UadNw+qdM70vwrPqQcnkU+z3t1XdwAWPGUyn+SZahEpbawQ388uWkOi/YKXfW6U8XQJZ8YoIKH9MObdEQv5VZvCqffqu/8uXSvp7Hfb97ahjVUr/f8az//kb+CfiozMLBd9//zl6d5a6kqdAS+NJttEDYEWbcXDQrgCKADLqgJJavbdQIHZ8LwvC3bt8a4E2vgBHBDp9/8WUhyCjXmQMK3n5r2Bjt3RpH1o2o6lt3bgVJHgzr1q9NJ6fUQEuQwf1z58+GYadMG4SEMGhfBldwViBTUciQQjT1leSx+YGNC2j8c2fPq77RaGhDviOAdDYMJHWFCMrlkbtXL18ably9WgcmIERBU7WX9qKFg8X55uogk+UgZ8+cq3oWLlpSDHFztFvWHVe5U5cIIALl0sULhYyYdEfeYu4ZhMchsNPnzg9nL54vSwhMuftt+uE0F67wZsnOHq5evxokfFonKgnasuc0uBMEhbQpj1WHKda8bD4hGdggIm3swq4pE+ZXQvRB/CdRRigZxt+8jcCGoF6N8928DwcoI51JYwYlkNSRfloyRRPWL1ovAcaizY8qg/bNslZ3zZ/mYnl1RgA/7ty2y9eDduBE2ktgKL8jfXc7Qm84gjnBOeyUwKG0QejeLmOLqPUZ3AlmDKKQvsosFCvLD0HzitTWm+m/NlEk5NVmxGf+rvApbUYXxQzSJ262OtuYZazAwOhWxuc+qzGK2Ox5C+rs4BVr19en3eAuXbk0jK0YKwHssibVPBa6cZCKpWpOndJ+0xwL7BP+/OXwxeefFV4LVLwTC+d//0//afjk049LaXZxRTujmjXEerkRC+fJ46dRskbTsLaj2NJYYIQHGIInHDCemD8rQiASLwm42NEObYBBnxM23nC3T0FQJvW7Rw+7GhiahVCWRAd2Epi6OhOSJj7v9332ser3e+pl1PNxd+XES+rftaPfk3zv5UvV5nyvAKCMqZiLtWuiJJvSSZ/tHS0PIVztDX6XAMh9eEABlOA5vHE6G1rH0NGf/enhH2jYWtf2uOJL8AYC3bazFGL1E+TyVpmBZ/PstIMVCFHjwGBBXxRQiqPVFISlPJ0+wcUYokdKAP5tLhiflwc96gvjoYJCM+6eedc9Zemj9/F9+ARe+ouXKF9++MYDpCz0COf0mQEi6h6O9STGA117t3vcvAcmnUbVr1x51AeGhklbPOv8Sx64XMFoKVPijm550v+89Cz0YirPzoxWxrCMlWlOWL3WCTeB2z67gPXM1dNE/Kv3NGg8tXK+FtSStrsmpm//ll+5LuMx8t53PtiLCDUCM3QRPHZdwqx1XKfNG1gPrDIAICghCLcyQsXkatBphilDgIj5C2fy2naRpTxlioPfR2sOmZtWQAo37oJYqdu2bh2cgXvm1Jnh8tUrxVQAVXsA/uKFSzVQ2mKXKkL+fO5BSoED3XLjbqMd2kuXEMdYlkTztCE+F5xQeW2fM2tGNFHI/yyIEECpK33IzSDl+FxMgIdICAvzo2fPni+gcbFw1c6dNz9WyaYKAiKoPvrjh0VQy5YuqbnKR4/uF5MSWagvGBnNkRZ78/atGkDBW1zQtuS8FqSG9A7SJnTWb1hn9Ou5XXxadDQ3zsjwPIg5GnjR1jFv42UeFAxEPhs3BMHqN74IyaD77j5N/paAjbTLLlyeQXqwIRQQm3yWL4G7cZfHpzFgSdXZo6zAlAGZg6ZV/+Mnz8rtXssF0n/eAdb9lVju5r0pCoJTBO89jaWIaL0HrxAohlYbwqTtXTu1WYK24/idONO5UiCeZ4wpE08DC3AnZCwjkzrTwFiUQxnRfkxUfaxzy564s8U+VLBExtgcsffAQH2IWxk1p53f8IHgrKjPjInmsH70k9fHMYU2iQ+JDes2R7CuWTMsXrqsMWF0EgtA2UcPH6k4ALTWlM6Hw9nz54IjZ4umxBFox4oIcPRlHhgT58YmEHfs3FE4c+L4iTDk5ppUBlpFE9rKa2RrQsIbLaBLdVOUHj1ifWDCNvZvS42MJ1gpiwUMHpQrVgkG4rfL92KmgZnxL5d8vcca4+ojer5mWv09ybuub6d+X5+/fXVG5/PrfK28byf5+2d/T+rv+ux5COGXgSF38KIImnVrVg+Tq1yjl/yBC5y11zDrta9dB0N4q792cCOoCVMwRx9clZaemf9FC2hLjIYpD3wJr0J/90N/YM64MC8NpsqSlxFCMGprbRWathvf13XkPXjpPtjKZ9zwa+2jS8DV5hpvXh7v4VfVh4wreugCDq2jc3k6rFjA6IgQVr686lS+6THWsnaY2ps7ey6wReg/TN5GqxTrJ6Ff+EuB0IZGT1zthGyL01BfebvSDpffhHsJ3NQBRj2PdlI0CGJ5HYXq2E8wnzTZKpQntanTrcDfFrACJTOQGccoCSmDtVz7vcOJ9EHCKwtT8hwM+udEvJU6XDwr1/a3Un/uc+L3jm+S3/1zZPXa9Xv5/633yq0QLoshiBNGZh9lVqoAIUKPYLwSLV6EKvdNLW8B/AA11Qxf7vuqBtfaMMfjCQDZs+fNyitt3Li+EEr0sSVAG9avq3nYVWFMGujEoDoYP9o/4XXo4KE2fzo12lGQxRGAtf1kODvLy1zHaBBVXsuLuNQNKKTCiCFfRXAvHytCc3TfzBDMzGlThtkzp+d7ABwmfuHMqeHIwQPDhbOnh5tpg4jIG2FULKOAsYJguImXLV0eYppRDNQSD5P/LOsXr14MV8NIHdhgXpCAdBbw9DAi82gipq3jXbt2de3ve/zEseHTTz8pTXjT+k3DnCDJjWusmDXV1qjhw45dO8qtCOEpO7Onzy4r+EmIa8qrycPC0WjEUVAsseFSojVb6+zcWRHbgp8gagVBBVnNQUNQDJjFLQkIs0uQNtYcZIjCRTN+HgXF0iWW34ooTazx3haxACUMAufSEwN/7idI/CxjbwkY2HADEabOQZ0eSxLTmR7hVBHV2sR6jrCcPXtewRTzQZwYlIJFTDN1X2WAEYH6udxnw9XUKVoYzrYgk8kV7IX5E8oIC6FVdHVgAIfNVWNk1c7gCYuFAslFzPJwKhHrVh8xdwJoRpQ33ITLTrQya6UxfoxS4E2zDrWP8onJTE//R9LfVyHya1GI3GOR1I49I9OG0fmLhpdp77Hjp2ouH45icsbHnuh37t4b7oQxs3ZsxmINP2asv2uCQ8ePHK3Tunbv2lmbvYigJjy51rXVmPNkYYyEtd+bt2wtmjl67HjtymXnO9MuhPCVqxfHzw1fBKzVXhcrn3elgJ1k6qOEbcG4KSCTLc0JpNsUT4sDcN41+PMYYVTG2zg1JtQEdvudX55lfP3lVl3tF+GZnxOv5O3fPa/pnrxSrcvN/tkvv/Ot0kRmODFxBbtfAVjBr+lRvtdHYVowarvEJlicfz1tRlPE4F5bFmUOeGZ5nVQ0myAD7zB/Xhnr5FvU+t1hXgwFnjywsEWuLWdN18ydE4Uu9+bM5tmLcIlhEK5e/ISFS5BSMsXI6Duhp63omtJNIYDlDCGeMZ5H02r2e+a1gVPwl3KIPzMc7LOPVvG1V+m7xlslgT8SvCXQ850gp3DioWjVb+VRABhGBOr0lANuDC9t4T0JlEshFjXNCzK6YHS4cftmG4+A3jp89MjzVtvFBnZNPlB40ZHALNOdPBARluOKwfTIANNXC8J3ra29euVaTSfmhYKr6GgKx5Qp04u2rode9x86XGcXxCiOch26Tr2elTTKO0Xz6Zt2USQc+k92vYQ+4JPnTuirDXwooHlHXrjuU59aUcUFiwfAcb/hGeWAUtrvG7suiD33ncdlZOPmrXu7i/T5uKaBGFlOCkHkNHLCjtBbPtbWCSuQZYsBEATuoSrCirWxJgLF+/z/BC+EJRyt82y794j0u1bMOX2NcL86/Oof/zE9GSo62DIj81iAYl9ly59ohk9iZbVyFtWmCeZiIYl2Y9LmrGl46qZ5agvEgRQ0XRuWsyoh7t27t4aL585UHy5fOj9cvHQhKESgTClrmgWhnxBsy5ZtFSQmsAsYe6ShurllWGCsLyewQOrDEeosN8KVJmhf6uUrlg9ro0js2Ll9+M533h/e3LNnWLZ4bPgy1o6N15ctY0HPqrWihDvLDOGJOuQquxuGPiPIREmgLFxPvRBW3y1RKs03RFxaa8ZPInSNLS2WskIQ+W5DFuPttB+ohMnTOAlgBGd+isYKUfQRQYCp35DKd4jqFKi2ML4FRD15+mIYybuOuIS4AtdY7IQ4a0tQVsOdtubbNqApsu7hbRi4hOn1+spCDtFCbpd2gS1hbftKFqQxkcd0AcFVG4HkfQk+aDO8UZ4LvDGd52EE7qtfUr6yXcrVR/3SBs+6R0F5CIygRsDwNANRArgi7zGltG/V2nXDhk2bazkc3JkcJcS8FE8ARmm7UUGGV65dKTjrh7opB8YRnrkw/8vBB3RWy//CCAVLHjl8eNi/b3+1gdJIIbPxCwsfnOAwC5hAFSMhZsMWl8oUC3DrzvVSIClV2iOhF30GJwwZS6KkE0pwrcGqMRsKCQuZMgLe6BpeaT8YuU9BcrVEkCqzKTrjxVdq97/52cel35uY3CPs63P8krS7f/a3+rOJny4CKQ3VnXy+CJxnxigYK2VdzidRUvQTbVHAeOH0Ky0vvC6ekrGmvOEb2gMP5YdXtivVDrEkfgtsmhn8ICyfBwcePbzf8C+woBgyXvAPSp999+1hwJVrisj0GIW6aCH1aBeigTfVplydF4K3cTTNwHJE86z5WpIX+l4c/qlexpD34Jp24pnoXxksYOXJ5zc54FlNUyUfJUH9cKQs8rRXBL6pO569p1HKwGPhksWlDPMkzJ07Wm5psQb4AS8OWCm/W9it/Y3fdOHPuNJf99EzvMBzCo5p9/NnL+tQiknhO947dfZ8TenYLKeU7AhuOyTiWtADueamX9VvP6ve5PGZ/2QoGve7w7fzpInJ8ypj/H7HWb/7u1X2eJk+5fHJaBt565339sqM6ABApw2ajhuA40eODJ/86eMwlSfD2PJlw6aNmwpoXNYbN24Ylkcw2SzgylVri5+G6bbBFWFLuNOkuMWUJ8AL8GnsmJldXo4fa4FcwPGdDz4ojZH1aymRNmmokzAAzNysyDzlO5TdHO2Z06cLIczFXqwAsrWFqIHAsGXz5uH0qdMVMUrQXYgFSPBz+55Pnddq+c2dIP6jwfpfTMsJQpj4s2hZGPonn3xaFunGTRvKK0DbFdVK20UsArkwQ4A2b6oOQp1VwDIryyoDuTrCl3tZv0ejzUHASbFor8Ty56JludgBitJgTd2XX35Vc+ASS6ZFHkdbi5ZrPeNIxpPm26yM5vIGK4zA+PnsLjMBFAiSQGb9Eurcvpg9RkxIY1es0gXRXAVB9WhCY5uCS8tlCSAETBas1EmYFvNJnlo7GU3bUjPwIYARHEQmMLmUuW9YEvpUil+IVtuaG9O+rk1YEiLqMV2AyWPYXOPaIJ9+QWRuZf3FIEpZjOVNYZS0SXtrXMfbYZMQyggBWy63CAlwwHC0Q7nKoQBhCoQf+lCXMrRNnmpj2j89ZSI9c8r6xkrktXFqSwZ++Mlf/iyWTZShW3eGmaGHcxcvpD8pI30wPlzABJZ526VLlqXc6QUbXgZbpPqkMCxeuLjoaP++g4Hx9BqTX//6XzNOgWNgRcaxDMRZZCjLuiYQCU7BP5gl4c1KMh9f514nX+FI6IXVxoOAcRn7Z0/BOe1MXawwFgkvg7Y2eDYXJgHRhaznzYvQBTTGNM58XvOtzox8Vjfad42uexhY++0PXOvd8avuJg8GLKAK+2zlfTMphXD49rOJv32voCyMNWMnMGtuaI87ekbgSKg4Wcl4y0v4vMhgUoQsWTQ2yC9vVoXoHG4ap7xQPIF3TqBknaYVePCgdSZ95dLl8LhHtTuXqGg8ieeCECthGFyYEWXUcanlKk2ZhKjPCiZN/XbqYlnyMoG508eMgzza6ZQnfFhe+Isui84y1qfDM82pN+WpCRjKZqcv8sAYawv68BwMtB9t1v4A+Y4nel9C5wwv9ZsqNFb2SNAXfePJMi615jp1MCIk+XsZnbbxf3n06/GjNjcP99An2eTCAxkWnlspEkod7gR+ByO3MqrljWLZoslK47DXBm1pXq1Wv/JdvkvfxOOvhawkT/89Mb/v/bfU8/lUdr/Xv9MGRt7Y89ZeNzoTVCnguyQBP6I0BQsUYmSwdV5ex6XNmDl9WL1q5fDWW2+WxiP6uRZ2h5FjdAZemQSAgdN5QkBDMADCCJI4vk9Q1ZoI0TWrVg+LFjjEfHEFkmzZsqnmj2nqtjTkyuAqsdk5K9S8mfnkjZs2Dls2bi7GL+T/2PFjtXwAEzHoiITbzob312J5E7aCqAhzS0H2xDJVDkHYo2YtC+EZsI0gga+9EPr8ufPDF19+UULbvByGXpGkGdTm1jM/Ec0695fHqvaeud0zp88WwR05eHT46osvq98BRTE1hMRtbRkCGLNeIB0hMSkDOTv9ehVt0rwRTX06BJ0yPkcXAtFeTKqIKgzFuxDaWIE1AuO6NQ4EjjqaJtusGNpyRXNGMUF8xshSCt4Ggq7Kz72OH2VFpF08AoTxtLy7IBr2vHnza2cacPKed5THo0Bgg4Woa9YyooWk2ll4FaZDuHFzaie3lLrgEAbAInNfe70zZXwdJdxUDsUOzoFJb6+8Ha/7cjTPwMOSJ54a8JEXLSgLI1Uey9Kn/N4HN0nd7nMDckkK9IBfPlkw9+4/rHkqrnk7Zdne9HkI7nHKmB/lRFJnuGFwr210AJetEzUOYFF4FPhQKp3DzcvDeyDCHo1dCr0cP3a0xll+bao+BV/0EcwxMrCA0y6wM62EHrdt25Z7CwoHWRqeo00JPrGg4bVtMFkMyjcVBRaUP/1v23e2OXe/CU1jJoF5H99kqdQENjjzanzNBHvyrCfvudzrlzTxe98xS5p4v5hsxtI18X61ZTxVe9O+fAkZCMwSxDZn2BxDA9+jsBOgFBk4QsDBXYluQJF9/PhhCcSUULAt70o+wV7d5j2thqCcgRH87UonoWRKiWJOGDdLM5ZdBDYFlwWnf8ZQWWIX3AdXfFgZ3QNh2ggOwI+etBldahMcgG+WeMJv5WgjY6nRWaOx/l19vCjK9h58ocw3ReRF4SY3LSFKkcEDGCGEvtUaduVaHFzivWTMUB7kMdUpbkZb1WVYfErql7RVn7m93QMvLmjJffjtHXyCJ6Jc1sFfa4CtSjhvM6kou1MyVvgwRdA8cOFBvgcj2pXffBo9dRzpn5K2SO51XPLZ08S8kt8T78k7EYe/jX/aMLJ91xt7BUtZT4swDI6K6ZgYvwAPVgG32eIwD9HRBgcwFGI9rFOLlodgnaJkb2XzTeaWHaZAaALg+XMXhm1btwe5R4ZjR4/VDls2DgBAwtemAkePHimCILysqzV/BWnOnjvrdq1zBHyaYjIGueYM27ZsqbOC165aUxrhs7Tr9JnTw6ULF0vr3JJnmDIt1zrKB2EoLNS5URK45i5ksOxupYLt27cPb+zeVURhKQei2LR5U5jRirTxSrnaWQm+s+C59GyewW0OySpaOkLImk0udW70LVu3laVy9dqNUiRolBQAa/BYWeZbLT8ioC9dvlR18iY4UhLyT50yvebNrVt2ostI4IBZsOamTJ1cuykhRmUV4y2L9VntDUso0NZ5IySEwy0EHhC4iA2TiRCxpq5ZUZOC/BE0YZZcveXCDtHYB5bSgnh4IyTvmXOq9b9TpoUABD+F6INP0wi6jAcTgfKEWSAo7aEUsLIFuBAykJMg0R7zQhC3dihKPzA39zsxEBadKelvaKkEj3ZyD4JFD+YrxShlwBlzL6wdSgGBpz75gpxVfhdiCN4YKFM94Ol99StLuZLf8pg3d68J4ZH6JHwf5b0hTOGcoz7zil3bzoaO4PGC0IS6AppK5hzhNA8NT8DqKLfm97kt16xcnS5OKk8OC4MQcHDIxuC18WjzYk1YSZYvGec//vGP1T+C1j3MUz/6BQaEw+0w5DNnz9U8MQXqRujt0OEjZZmvjDJcFn5oBx2wxu7cbkFC3JwECiEjEWbGPh2o8cRLDM7XDKszJu1sTKk9a+2eyJyk/hvOyCd/T2AP5j4FhfUkj8u7mFv//WcTKVpVjOfNp5PJeB1Wh97TofCwW7UccFH4HusS3sJpsBObUjgUhRpf6vhQCtS40gun9BvOwSP12LmMIoieCZN7wTXem6ePo9iGHiipePD8BaP5PlJWpshfHrVy96acmuN9FXqCu89b4BK6JhSjdkxQANqUB1gZcziH/livtW80RRyfCIzBrNNAF4DoC6/wCY54hu/KdqETnihTcYINtYMB4R08zE6G8NU9sDNNgmdIDI5ySUcBVT+6lbS5j61P7ap+BG7F39I3bev9YWx4Fz8hcO/m2anIC+fRT0kdloalsRmGhic1BWLgX+X/1FHTJbmPf8AJ378hpNPeOqiGouEpvBzHL3BUhu+FQ3nUL3nrM/fxuJ5/Yh2V1/2f//V/txfwdVoHW6j5sxKumLeB0nmdRbQEDoACHCBxcdGsDh48WMBgpRJGLGIJI5TXOwYJ4vreEQUisphFjYpoTrPanOqRoyX4ne9aDCmDrPGPItj57SGT6F7tWxtmwc1CGzRA3jfHvDrtpTSYX2FlcA0hCEhei8ADE8JutDYLaUs1DFWbw571ej2m34iIwNRmfUSU6uMyZiEjDForxOA+goSCaLihzNWJBoeQLKuP//inIuQf//jHtV4aTL7a92W5h8raCxKzcgh9AnDm9LYzFDc0F/rzfIra1i8HIeiLABpt0zfjxaUNeftGAhQnfbceW388g+DGhxtVn8zXKgujKWYQ5Ll962YxFGNMANqpSznGtHY3SxksdjztytXrZfHZfIVGDqcsO5I3uNaIKhm/xrUIuMBH8l17uGN9xwCNx+27zSJF2PrRltI0IjXWNV+W/GBW+BdYSr5DcM/kR0gI13d5XDU1sGB+jRkaUB6FU1/7e0sWL6n3tMGYeUde9xpzaBa2OWAwCHnWXPDjp3knddrgf3KYwZLQzdPkMRVRSyhSPpwwrtdj/Z4+eaqNJ5dx+ohRl4af7yK17ZhGsfrbf/fvhve+837B3vGXgsP0neBlHYM1JqoP6My4azM8bZZWg6++yXfn7p2ijQ5PdGwXLvsCoP9jUcLhLXiy1qxDNpaEDbzwXlPKCNXmUkQbvCvc4WBbwrCoF/9qCkP+VVLWxDRRaMrXU5WR69v3amvU8Xvwo5ef/76Rf+J7UrUoz/ULTybQGB3mGJdGqOIDGLZpoL7DnXG2tAgMCWG8h9cIzYIpeOJl2gGWcFZN+J5P42CPcPko8LbJNT2Aj7TxiJANXoLz4iXjlmbwuymmzdoEV2Uz4HghxcjUMadpk7G3uY2+wlG/n+a55Du6NS+sLkqT9qjLGKE1Y6cv8hlb3iDPlN0tfN+9b2rRd56RckcHt01rVDxCeI+EN/CimKZSNnhT6gSCPkwf7gVHBfjh557DWX0DP2XrA5j7JDS1y2943BUDSrAo54qIfvFsOH/p8nD+yqVh8tTpLdAquJiMaU3DBd8q4j1w9F3ku/v/Bj/yjkvSntb2rxUDv8G0f+95/1yamKfX0/MXvfzgxz/dK+oRJkJIAVQQyfITvy9fulCMRkO4IwDHYHgZMz9x/FgJLID+/PPPa50roO2MRYl5YCwOfiC8//Ef/7GOHuQCsy2c4AARlBCBoKIpvPHGmyWMbXdZmk/axkXDdcMdg0HYvWffV1+WyxuzJwTMp2JqjoejFV67fq3WDS8MQW2MFk8oEjZ2h9q2Y9vw/ne+U7tQWbJEh0JoLGTWMUFlbpk7/PDhw+Xutl92IWiEPSH/6sWrmg/ntoZ8kJXFC0lY3DwDrKJPPv08hPK45vd4BWyobz79nT1vx9qYl3LPD/+v//gfhwvnzlVbDY5t1hy9hVBWxxJSJiWIa2xyiM/xgzNSHwbgOxgSZgbYHwGMMUNoAtWGHVxmxrMiGZPX9pmQ31ghFn3gtqc0gLk2s85YuHPSTm46jMbSM4zInDfCvX/P8oEWGGE+0XcuKEyjWQOt3m5RQcGaP8xzWnqqrAR+CJ17GTESwpiVQDVR+BiStprfbMciNsYAZ0RNwsHqv76kLEIW84O34IfklAtntVs+4yl4TLngjulos/fRAHcst58y3COE1SOhAe8QlggTLJG4IJH7uXc7yhFBfFswVurop7M4+u1aFCNnTwt+O3+hnRq2Ivet8V20aGHRBYlOEBIG3NBwcfebb0Qx3FKbx/z617+u/nDHUSQsOdOXWosZmLKmu/tZmylrFNcedUtpW79hfazqdTU/TaArQ5AY65nFwgU5tjw4HrqnlJsPptELiMR87di1c/ebGdC2GY+5UUtBeAIoW8YmrKeEnNQZD9j7Ov7zderPpW/m/WZGv12YYBUvTy5tk5N1Ihk3zyamYr3jt3rZ2pr/Q9MtMMuc8JzAjFJhx6zib+kX3EBPhAE3pj2TeXPQj8AphgJ+YFzUjX/du3OvcN0+/PDn3NnzVRYeQCGn3AvopHwWTqUd+CELH/5r48zQM/xCu7NmzSn6I0zFA+C7lnnOnGEVScoYx0Ww8K65ffRnzLVbm6rv+RNUqG/ounhF8nXLV1vweL+1wzPw9hv9UNAEr1pRwOvnnpUHPHLeRWc2B+FhtcSzjxl3sCk3SZmmndrqhtZe5ZenIZ9kDVhKFDvlaqd29b4YO4eusHgdAHTo6LHhwdPHw7Tw2WcRwkacW1+9fbwp5KYb4MrLr9HhdRt7kl+fJ97ryfj2Nvv0W/LbJfX7fvvs37Vf6vlG3n7vg706S2s1V2TbSS9DPowM8++MC7PCnNpOKU8qGAqzFLhEEzcohCQEo7UBmLlTQAUw7l6uXVq5ACb3HGpNk6MFGljLMzBD2rfAAgKhdWKkBCN3MOYAeVhrNqeXT9u1h+WFKWqnNrFsaE4QjVWAsLyrz/cf3h8PAhursgBcVDGG++XnX9SeuxikdkEuiFGBN2kPFz6gQoYd6ZejG80RiYQ2J3ji1Onqi23fuKXNbd/FPP/1XyM85oXRLhisF/6f/x//c+0sBoabNmys/ZQ3RiHYumXrsGXb1rRnQQlaO1MRhDaYvx/h67Jlnnli8GOJQ2p9N04sLKlrbrRtTFkfe55aMjSzbboPXt43ZjR8hCIvFy94YA7uQ3p5RTvDAQxEv7mzHRaBWMoVFTg2QmoWOsQjfLu7WfJpHqkT2sxZbdOBO3duVdnwkGdGEuwlwUUJ/Llx1aNsfVCfT0xDP3zvTAZT0n59J7z1yfeZUcrUqVztYOHB416WQDBl1Ninvd7BDLSttPX0Rz7zUU+fYojPyuK1Uf+clLUmY/nyZfo7aWSYG2FpTXZjoDNqGZDlemIbfviDH1RwnqCplctXDLcjqOGBvv3p44/r2Zr160qQ/+73vxv+9be/GX7513897I6ya/9zNEep0BbjY5qkKyJl8VCc0u7C+8DGdxH4y4L7lFkwYt2sXrk2/Q3Tz3g32D1PGfdragf8LIFzcpnpJsLCwSvoEc2aink9Rxx6Nt6ULxYlHASziRf86ozI7/458erMv+MMeHyDiYWejYm3e55eV//dy6qUZ573y7twI4gd5fTZ4Pxuu+9xQ+vD0kWL8+7X9RIY8IXgwRfwGPfhE764MHDCh9QHpoIuPUMjzXIGy3YWtaNU0RmPB0PI1BK4N4+aFQptd6n5UcwoNHhqmwJoa+0F/BWsnwmUm1Vjb1z121ROKcnhh+b53cOH3TNWHa5wAz6AhXYpm7Ihv/fQCtrAQ5XvPfSlb0ULUcaLPsKv/TbdiCdOE+MSvkUhpxRoDy/do/st8n72uPEksKw8ceP8C53pg/rgbs2b55od5UO70Wgp68mrvazw4h+RDzbI2X/40DAS2pqeNkXCV0S0vviDAaalmiIGzsGB+vpvcbPjx0Qc8r3jYs/Tn7mk/p7knnb63fN0PHIPvMBxZNdb7+7VGLtdIcL9+/fVCSKsLADgEhah9uDB3XLVWGcGsVhp7YzJ5kY5dfpMhNmKCLolNfAsRkE9tiXbv/9ABtvpO7EkZ1pvaqeXhUXc1sBt2rS53LKYnwMeANvG2xrIFc3a8LsYZRDEvCrLGlLUdoZzZ9dgp5exoJdFIETrzyCw7Fi6AgNmzGTxBbnzDgvP/syQAWJby2ePa0Rke0mDvGKVs5WXZbgmVeCK/V7XR0guXTJWm3NoqzZAYkzoVurhInz0yGL7SbFYtpb1y83OLU6L3ffVvuH0qZOlMJyNtVvbaqbtq2LxvLF7d5u7S3mQy5aeFfE4JYSYcRCcYyOBB/diJd602UIEbgQUJYmQxlwhLyTx3YBDFmOnPxhNnw6ofGGQNFSMGEw68shXZeQ9BEGLNw7cPn6ztMAVs0Bklt0g3LxaMDfGBCYlCrLBd/MuZUXlvYkIKpkXsq7Q1B6cunL1aphAcC1lWwJnjPWH644FT2lC5AIFPcNAbGXJyjbOvADmmbip1Qlmym87DLXNAbSJdwWTEx2NOXYmAGb6CzcQN1z1zG9w06eCR/qBuWKgBWtur8Dtfsbqafpx/ead4arlRMGH28HZij7Ou6xa0x8LwlgdFLJm9bphx46dRX/m6bgZVwe/9n35ZcGHgvn5F1+kf/b0XlCBNCD4zjvvx/IYGS5GSTQvKdkeVf8IY/hFGMAlngOCEK1Qtq0IsGSvTyfUuuD75udfFQ2o03pMEdYUReVQFHhH4CUXthUBNqG4cfN2Tb+siuUtJsSFKVNAw++i3LZgMQK5zRO3lRhgDW7gqL3uYbYEhXueg7Px8BvDAvv+nrEopp8yKYaA0t3gBaBc5RKnEOXP97qKgWKsrW6R956jIysOKLr2j3butXXh4jBMVdW0ScqkYOqfqSLtIUz91hZKLuGCj1J63We1ai8+xrvAqNBHy2ms9V24kJCPQAjOwGF0Za7fmNhb/9HjB8PDWLppagkzgU3Gx0oGYwrHxRvwcoChNmkLJRydtHGfUfE5XQjz7tkTfE0UN/wX/YInekL76MEF/+V3wXV8pD9XlndY7NWfjDPYmjrzaU2y+/gAnq0MdHzj+o3iI+beCWUBmvgyHq8O/IByw1V9M/2En5UCQ3hnB0EXWsfHrccWqX4nMsc+0Rdj4AUoZR1TUig/4IF/IX1KQsOHdiG44mf5ij/lX42B7zVF4fv4PbCEJ2jI93ZP07zfBCyc7bgKvybir2fffu4a2bJj917ATXnFHOYHWWTkgl66dHFZgAri8kQAMwJkwEfw5o8aoGdUMBJmZUAJSwyO5QmBua3kNw+iW4iOlu9ABfSgA8rRMPOOkGdDBJ5PGreGEhQ0M+4WnzTQeyFuuw1pPzef9iF41rggEW0xsBAAAyE4lal/3O76Afo0vxXLV9Y8DBcx17Q+iUiFAs57dV6ugbX+9OyF8+XeAUz9OnP+XGluAjS4C+3/KyhBvxCG9tv8Y+P6DUH8VcPJE+1ADEi/cg3mtbQ0QgLRvSYQWvstzxK4dunixdrb2kH/mAVPhQhpAUzWaavHOGk34kcs3vcdfAQW6Cf4FDwDK8EeNMkK/khfJDCsK8RV454yfPqtPO+DH6Run21XKh4N/aV5grF61YNgBWZ4tyOktroQIQ1fHRBQG1iK8joUBE747qKYGS/uQH1rY/okSkuYW97zTP36Lz/hjOjVgajlUR74aoMy9JMbUX54IslLqeqwwuTl1fbqX95V1msiChxGYp2KXXiSumyXdyvvLo8g/ff/x//T8P4H3x+sVdy3b//wz//8z8Vczd3ydJgmgLfade7smcKpmjZIfRWFnDZZbmV8bmD6qW/3G29E0Rwr5ezkyRPD+bwHftojiLLalOvwoUMFE/3SbpaIPugTwWyKqHATjhaTbWuEKQnGj+VtWZ31w3YTs+sdpRo9gpcAI1umXrh0aXj//feLCdseUV3KEiGtn9yzApsoZ9aim0bAZ7QX/khwxLgYL23S7g5zz/TBb3DXN8+7wCicyDhOfO539dmz3PfMb3X2PC6pMdPGfEsIz54XXrAsn4TwoyjC08I3llYZ6hTxC7dYwuiq9wFM0AHrGQxfK7/BH32iIPBy8RaImdBX41vxLhHcvFmpvu49jPDX95qqe972ORdZL1Eg9Mv7+jM1PIBQoGBQCOq9tIlQxiPBQv0CYbVPHrREyDF88Bw0w+MHN7QZ7cJJsHdJylSWvGjPbzzZ9F5NQaT/7vdTxmqTCzSTS1wKoQx+lA3tMK12L3CkCMrrnT5m2gHGPrWPoSM+Rf3KBOumXN4JPT2ppUiio0/GEBR/URYwxSljXYFsKR/+o5PnT8PrUkddeQ7oNskByz93aY98/XKv44/flHR5uqLuApueRx88c7k/sQyf+jPyy7/9H/YSUBDOfBQLyIuQ0xwJZj992pSyxFhPtiM7Fo3j8uUrNYgGrTaMj0CFCPtiSQM296tdYQqQGdDOAAl1wGSFGVDuyj4PmXaFATo+71q5YTTaBhnmiN95970SrgbRPJ2ADAyNJiYc3iJ398plk9+1ReKzCLNYC5CZ5so6evHy2XD12pVoVXfz/WUGc2FQLBXnnw3tnaVMiz958lQ02otp99winAsXLg2HjhwZTp46M3z0pz8Nv/nNb4f/8g//UHs6YzYrV64upOQZYPFwNVnaRZsDg5oHSQdtsHHm9KnS0He/sbOY6tr16+pMZcgFNkUoQTDErC0ImhC8fy+CKP0cnWvv6aF2u7JbmfHjBtc/bkcDS8M34OaGwRmB+20MlScJxkIILEUISiBat1qb9WdMlPPqlXKflDKCQTglCDPVVrBu60mNR7NcaI+sCUy65svSLhcCU75UiJgLIhZ+5eIV4SGgUGDcc8P8OxMoJE+/g9Yp9+t9mjHYV/lSZU9gtAj4cQQHeBdjTFsxFnAFX8n8uj4hUEKuvo/DA15ICMeYsqwplepXcW3MkN/wTaCYfnOFFaMMA3gSFXxNlMg333knTGS0mBTB+XZ+b9q8uZiKNfYikK0UsL6d5SpASlQ+hc18MQZmdcDFy5fSryaAeVbgrhUI09BAmDecEEAnVoJSYPMNY2S5l92ZCD17tGuvM6nffe/dWvN/8tSJOj3NuLCKWONnzwgytHazwRTeErCsTSsJ0ODY2LLQwuEStstXLK9xRK+sxLHQgngMKx9ETgtgIkRYHZb8GJ8mSEwZmR4hJNre3RRPQotQoowT/r4rR13y9CAwvMK7rMdi9uNj75LgR/dS9KSdknvecbEkKVq0SZ4l1qnzhOdHaVA2pZcXA4PA+LlQKd4sLMYEvqYcwXRoyFjal8Axj6xhPAoe4QnwWH8IcniJiMHHaT48Ezdv3ywmnuLK0nuccU2Pisex+OCZ+XswmDVzTvE23g19gMMEVtFFcLzc1ek/axb9szwJ+sWhgbUxmLi10QQBJJAWTNChe4Q3WBX/yG/vd2GkL56pg2ue0pyXh3nhk2DPm9P5gXxwuBTmwFY5gXorL+Nrb2eb84hHUH5XtvBLcCjjYfweIYxutFN5ZAkD7GV+x94cLoV2bPdqM5UArPADJsgPJiKUCz8ypuU1Q/fjcS34lPp874J04lV5xp/hEWDQ78HNDpvia+M42O9pu9Rxzm9Xx9m69zd/93/YqyCuZojGhzR9ejqephvcp0/avtJeYOGejABhLRBOmBrAAZoKixjTMC5F31kTrAqMtBFvm3vVQPchMzeu37QzGjih3DU47h2WQlklQXJMSr2QkcChjXLdEHjHw8yKxAJ5W/9h1Jin/mzYuLHWHgs8MYfKShWYxJ3B1Xw07zqQwRwXa0Ld2mAOmzVvDvtEhDLgYoQ/+9nPohS80yKrw7gEdCE2LnEAPhdLuQ5qTzvB4VYEO8F74OC+9OHy8O67bw0/+clfDNt37ChrgsuPm0lehKwsMFMft/7CBaMhhhnDNcw1QmKsPBRhTo8fhPneKOvJJhwGtB+0wJ0CSQjhGpsgoURR0kaEYD6XxpzBrfGdFwaNsXgffCgsAkeML5gTyKJ14QGXGDyYP9rqtdEDBO2IxQ1nD2sKkrowUf3TFvCFN/LZ9tTvwr0kbmK/m2u/rQdUJpeVdqWx9VtZUte4MTX3EYj3MVMJHPs9zxGScpAm9zRlBwNzn/BWLibis+A3zoSk/m5nFvJYWqYN06ZnPCJYnBmLEWzdviO8YFrhjQ3k1wT/eXAuZwzhOlz+5OM/DZ9+8ulw66YYiOmlGOiHuAS05wg2sL59727a+KJch5iqjQ8ovda43wv9UFzgaPcWaB8GhlFpOzpFf2hOvcroa4UJQ30RGc/SBitWkdPGxETAD2ONNp35bS940zcXI5BtjkABpyxqN3oVg/GHP/yhPErgrR1nz56LknE2OPK8pqysiQdjNIa+fIK1sYJn3nOpU5LX88688AN46h44GRNj0ccYDNzz2333JJ/eV47vnvkO9TDlWiecsVtjiVjqxrAJYe3CGwhcrlVwYYF6F87DG5aVMruFFRZbuANL/SZEjY+5yuUrVxTPUL/gPUqQGAHb6sq7cOH82oyIG1rgUjLUksaGj82gMQdL0UYnlmpWP5IoFOBpCRR8dV87nGteXp4YOI1OW5zGq4AGffMSygfWcEZe7YOzkjqVC/alDATHXKbTWJz4LNgKkqSsUNDVjbbgIXgVXUVBNS7eATdKYa3MyD1JmWAgEbreh5OUBu9ru37B4TR/mDJtRgViMZAemzKYNFJxLgw79aLz7s0yzdoNgSbqxnEm8O24MRFHfHru8rvf6/naeLOm2zvffgZ+1Ybx3/1936sJeV44uPvt7+xF9IQwF5LABPON3BU0Bpo1YGkIoig/fYC0PARZiD7JWtRoYyHi0yFs2qqw+IsRbuV6CTHS/lgMGLWlQwQLANCkRFpi2FeCHO7z96sHgGl8p0PA//Kv/zr81//6q+HXv/5NaS2nI7QeP3pamjtBfvvOzbK8tPPLzz8PAt0Y1q5eWwMlKhRjsL0iwWTORpoRRcN89fp1G4a39rw1rFy9algVa2BFCFAbEI11k9afOZbx3r0HtW6SmxwjofWX62b2zJon00eMyIWQMS+a8Pq16wopzWEKaHn3nbeH7333g7Igvtq3LxrcleHMubPDmcDO3qaiySF5Mbcw4UOHD4bRtjNGWb53InRDPkH2kbKEWD8EK4vN4EJu363/Y7kpC3GJuPVpPh+cWIqUEiH6LB9ubQgKPi8jfG+GQbPIGmJBmLaA3tq2hYsEvS2MgFdeE4LaZwojGXOP5k/Ytm3lBC9RiqA/9Kv5mHGErD17M9h9gwduWIiL6XHPir5EMfIU00j9iBLjML7WMmO6GIf3aNhzo1xw8cPZriB2ArA8QrnFqFNY7e7jvjbnnncQOoYJdjRw73choQx1+dQesOYOI2gd3v/wceA9ZzQCc8FwMXjzp08/Td1pY54RbqYWbD/5RfD0k48/qWkQFjE3Hg8QPGFNmv+9GkHIClsTHGJJN6E0uVzZ8Mtc8OnTJ8tLgkHqKybpIjht6kFYEeTab2c67cbMTA2B0aIIaLbEw9AJC1+gl7EFaHQu/+v4i+A2JUn/x0IDpnRYUQsWLwhcm9K0aeOW4e233ikF79Chw2lvs4DB3PGcG6MQs3ItXSHo8SPwBW/4Cf5+q6uPn7Eh4JswbEdMGhvPvY+RSca4MzjfPe/3OsOT6rdxLRwIToXGWcIZ0KKTdWvWlBsaTgrQKrwJjfikuHODintQPhzQRvjvd62ZxQcCI+OFXnguzFt6blzRpjEqj0v45rSZzRv0vJTep2mgeWFuYMv/ZtZqDx4nljPPHeEkBqFvdsLdb/4eTNAe+FHS9RMuGxd9BT/uWTBkFdubgafNKgCwKaEYniZV+1KOpL+S/vQxgA8Et8AsfATsjIs5YeN1PTxYHnz/5YQxehZ+4TnhBZ7LV4wVLOUl+N2DX/LL1/kEWaAf2ohOPZsb3A1QY/RcGE6eOVteCjvVeQcfZJxwP6ewUorAA+/xWd6ZlGv8PKdEVFS977mMW/+EUYVV4/nQhe8UGO0qHBvPo3y/KRM8jvpRz9Sd+vBYn6/b4t7f/N2/38vKPHH0eAWvzA0TrAjWZDBIArQkgwlRFFBzZmEaKrMBOoAAoHlHrgUMwHIi7mqCTYMs8+nzTRgDRIW8gqwMKiaiwQZfWXXySAZG2wzum2/uqaUTlj3R4tOFlDM3RL9x2Lpta+2UxXV36MCBauuDu/fLqhUNJ3KUlsviPDceaLJowfwg8/wiEDvhcM9BYoNssPVVW2iAtME5ybNz586aFyMcuXBZEevCILds2TxsWL/xdR/0q1/6gFnNDjHZP3rTpvXlajoaze3I8aPDhYuXi6E5ClEAzf6v9qXO2cOiMEhzbJZ8ERyWdWEOi2IVTwkCcfuaOshHFKObtWwFQkFgMFanumnE4C2vvgmM0C7EWFZziJgyZIwKMSJHEZo5JONiR6BCpDxrCNW+G/NaKjS1ac7gpF55wI9wwrwxHjjj9BIw7YyLUJoM0VMeOFvuoV5WkvamiqofBivTu/ANw9T+ziC47Dwv6yA4RWEhnCXEqkztUSd4UEK6d0a/Le/RF+8oR1u1B6zUx0Wqv973qQ79nXgPw7z/IAwin1zS9x8/GS5HwAjKEvfA/WgJRVlQgTO4jAWPCF6XrSFZq00Y3QpfHqky1SM4ULu9Aw8prPAUjZiKmBZGTHDrA6vSGHQ88A5GaemgCHzKIFoAF8IQXb0Mk6KoEorwgedEewEevsNpQpxSqO+ffUapGKl2EQz3Ht0f3nprTwlh7RK1TmAe2L+/6JTC4UzbZUuXlMItypoLE6zhgqkPVrw61NVpUF+NhX669Ef98MB3Qls/CaHO1PRLAmPMDjw9U5e8LX/DX4xR4ur1C14TzEvShg3r1pbHjLWIvRKEjAvTKgQouOVhlU2RUS5lUrmFo+obx09wNJ4C18ZiAZsbL89LxmtuBOfkjC3luwVfTq/lj44/ZSkLvJsUS9jUHaELD/Aq9VNk8B9jCgZ4Nr5nkyOKEf4kFa2nPkYV2C6JwIZr7sF5c/pgqkzwAlsX2utwVa/f8hsDtKaP8lmOydgQu2A80Sd48FJyJcvL5a1s9ZjaUBb4C7I0/uIyiueMK2LqlZSjfu+JRUDHkvFVl0MbhMEePHY0/XxUbYsYrb5RfCnZfaS115X/6nfhQK78V5/q/HNXz+t75Z/wm+cqX17/Nvb96qmX414vY2I50sjWXXv2arSIwJevXpQQ+93vfltHrJ09e6a2pCRMJcKVpgQoLN0StmEK5rG49c5fPF/AF2zwVz//eVVszSsACwRB1BDKe7Q5iAiYGMPSpWO5fzMA5s6wocHkWpqhoW+99Vat/82Pik5u80LDsH37tkIE86z7v9pfzOiNXbtLWNvUw/yMqGNrI82TIW7rMQ0iC4AQPnXqTG2MwS1tDmpsmUCZuTWHoe0WgZu3KaES65W2pd2WowimqujCZ8/rlB59R0iY0KwZvAbOFo1lNjeWWRik7QktsGcRHTh4sJAFmoQ1FMN8YOeu9FFkNkEBKTG/Wk+dctoSCkcIzikhbF9bnoqyWALrTkCIBsIpX3sgM3QqZIiUlafPGXF3mSLIo4yFOd5ntSGD4xSb8jC7CPn6jWthhjea1pu6uZdo+7wJHbmMt7qMN8uCVcA9xS3Pqqi54dRf+dM+eWnZ+slL0VxiEaQRgubxMQvTDdppzLzHO9MDfOAimJVHYnqb9zbGmDaCxXTUUe+HYFhn8M0zZS1dtrQ0UYqYvO4RZi7f5eXNAU+/fYKd72BbxD5NdGf68ipCIJ9TQhtOUHJqy/Ydu4a333k3ePGw5r8K12OBsgrNrXNlX792o1y31gRTCMq9Gthp96pYjoJ00BaXHSUZE8PYaOgszLlzZtWa1muxogke3guKhmBCrmeKJ9xanL7CEefKEgqmL86cCm3ej9ISZQpMzOU6rxgceVecayyWgicJc5Tnasrftm17xnrK8OGHH0bJEF37pE7N4k16eP9heacORuHwzgcffDC88847tRqCsAA/rlVxBi1Qsm3qQvHSTrAnRIwZvCNk3EcPpocIanC3cZBxBi+415lst0Q6/ivb834F8+qvJ/Pk9TttE1TlUP+16YdYBeP8OG2wDld5psrkx+xNo7k3JXBiZaInfeOJIcwJGn3gSQF3sS3gzpUvytec8uiiBbnXAuLQpzgIRo+14+jLWd4GmrKYL+PxD6GflCfeRv2sYXjhuTEhBNVpE5AmtJtShsbxbcp34W3KoEBwg4MzWtMvSb5SgJPcA3NlGX/joUw0jk7T/YIroQ/fjH/lzfsuMMMvKZXN0mxWNoUPL+Hx8qx4RlLzGj6qMpUDhpQLBlYJ8XEB7PntKI6ioo+ePBWaa25lcKj+hj+0cWl5jSXcyI/63UTx18m9fsnrc2ICa+nbefBvye8uaCVt0Paer5fX7/tUpu8j3/+Ln0UIt8g+Gph9lLlEL1w4H6Y1q1ywIjEdTs1t6UXIZgJePoRl8BGKdbxOWvrbv/3bOkUJQ3TAgWAUEcfe5RLTAA2m7Rp8BAg5DQ4GU8w8f1xxAE8DM2AGwD1LeQhuDMOWkxgzQel0GJHJDx88LiI1D3a0Dog4W6497j7uZfkDlRp4LmdIYMBpbsL3tXFOBJ0+0YDVq00s09/+9nclRCH76hArSx7SQFrCJC9UHwhcsCR0RZkTxg7BcE+0uCPTrLHkphqdx0JZNSxfKpp0WZCMhTsybN2yrVzfO6JsYNjHjh6OcnF/mBcNUvATwTUnQsuGCt0K1xbwxZy0uZ05nIEO4jppCXOVzJuYw+YuYn2ZkyYAMU7jpmzKF7yA9MZZ+QQe4p2dsmyajpmwwvshFmAln+Q7bR2cS9jyqoST9DIJvmQu2FNUEHdRqXfDnMx5gT8XIEKUH9IqjzsJ/s+dO5q+Lyw3nL7DF2Xru0/JJ1crq4eS4Sxn+Vkb8Ep7wU/9cA3BwEllqLfXjaAmMgLfa/efh4Kymmtx3vyFw4JYfvfSRusVjS/YXQme8NxQCAkp64NtBfrjv/hJhNS7JvMKT9ZtWF/4Q2kVtHL/7v06VQutEE7wAwxYIAKATEvALR4TnqZbt2JlhnGjK3S6IIrmGkeA5jsXpXNvCYmLEayiVs9GCeWS1OcG/yiWsdBsPXo9yjIYrA4tC8qiQJfrMrAXWHj+0sWyEg8cOFiwoHyaloI/LFvj9N3vfrdc38aZIkn5ZvnysqFRqwkIDXhIiYZD3u3eiBIUwQ/CuZTBCGNrceH09dC0JX1wpFmDbac346kc49Vx0nGo9lmHXu61K0Iyn+5hpwSUQ/1XhO5t5uAQF+11xCq64GkgkLXHRhT67OQj9VnCBL9u3wgPUGDwnDFiLCnootDxGVHu99IvLlrz63MzPnCr1gRnvB2sUYFd+cNfTeeZDzUOQZIaH/PC9l3nMaOQmmuHr9rKBVrWcfqGzjrc4J22wFfKj7yTwiPwF0IZT4Pn+qQ/YOZ3RSCHRsASj9NWn2BgvCNeCv/6OxF1aSMPVdsfWnspH55LlEj1Md7IEHPClHX8SdJG8JGbxwCdaYPX9atoMf2lqE5OfecuX60ALYeiyKNs7SiFJDfgFtzWfjBUz0TB2J/15/1z4ju12Ufa45OyBW41jxxc7zxGXXDKp3elXs/EMiWffmtnff+rv/nv94YqawkMTdqZtg7+tt633HYZAFqFT0TFlw8pnJ3LqnqWwWZR/OjHPxo2bNpQndYQS5nmzpkXBrC2XJYvX7waDh08HGSZM2yPpWpnKkQPOf70pz+lMcOwauWK0uDMvzjKzrpTvRekIK/1xDPyaYAQn8uJRvZnXh2mZW72ZpjQ/oOHav6ZkDPPTPsXELEl9TrR46o5qiDnwvTRfDjXucAYrlBCGeEjGus3DTw4gAfB34E6K8hqJ6ff/vrXFYQ1b97sYXGEgbkZu2CF1FP3rFir92v5yfmzp9O3x8PB/bHYA0eHX1uTbI7c7kWzZs4enCvMnWR+e17qpZhArAf3mruRy4d7OdVHmLYDHRAEIchSojFDEsnBEpgAZuXdly9jdecdsktUJVlMgNLsa9F8CoX0LGz9Y91ghI5itKcxJr4o1gwLTPu5fVn+BkhwyfxYRMaLls5rQOtFsJgEa2dRhAikE9L/OETLe2DejfuTqx6joMRw2xpfyhLGZ50h1LVjGcKqNcDpq2cIVn0i5hEXPLUzESsPoYKJZUA8DeaI3EOkBB4YW1IkKhvMtAOcnOpEUaH0ENg8CRQu/XFhHhoIvz23kxRccmbp/QjjG7HyHuS+XbGOBscdyHAvOHDs0JEw86thctOCp8tTb6yKtPUnP/3ZMN82iRk2AYMELGUtJB1r4V5ZGHZGUqn101x4vATngjumKI4dOTx8/vlnw6rQmbGg9HAJi/R/e8+eCkYxx/80NGD/9EuXrtQpX87G1geIsG37jrKIwHzDpo1l2VNyWOGAj+lgeuIxVkVZtLObbWmtdTY9Y06yopgzptEdawXF0bRLH+wCRsGqozjv3a4+XLp8sfZ256KdNm1m0QC+4SAU4005WbCgBRY51at2EcvFYkdfjIVLwQfjZqc2TPvN3W8My8eWF81hcKxkQnzO7Hm5vyIwGNKmo8X04YdDBpzKRrDauaovyVOP41qtXxVdXuuMQyvoCO969Phpeeys8rDm1JwjbxAPHo/gogWLS9GxmsKUmiV7gAh+mByF8kL4g/XsDId5owuqnRQQsRMUrXv37kRJn15Kz8IodXDOdA78x3/xVSeUiYeAI/iWQMQyjNIG9HH7pkDXOVEq7dg1JWPgGNinEYhTSrA7SKQ/q+WFGW90i9a6pcayVRaeZ1rPfPX9O6GX4NSSRUtqz2t8gYgCC+2Uv4RRyikhFGXEOGkf5U/sSQipcIISZG/8Bekjvm/u2/nJNv0ReEsxKa9QrhbjQjBHCQjMHRDzMu04cPBoRUjDA5H1PYoeb5Oa8POtKWpljed7m49NuxFeCdRiqsHfCG8v5LdPcgQC4DO8eK5m/fK+2GgkrcpzUxc20inPZu5RyPCaErKB+fMXT4vXisHRn7Y8VJxAFIMf/vRne1kFgqtGg2QEMIQjcB2ij6ht6o45c6txURMmJr0tzZm3YF4BK+XWoFkP+eWXXwaxHpT1C8khGbeWpUai6SzdwSBZHQ6nd4CBBhr80iQCAAzd0gqM1T2Dy/1Ggz9fDGhhCUuDiVi5b0RJ74uQE1SFmEV9W65kLmprrAkWNAJctHhhAQZztZ7SEWIiTvUH4UBkgQUEMMtP+y2jYFksizBmXWgTps0yYDEDrr4SNCwSViuG8SLAP3Pm9PDr3/xm+K//5R/KtUc42fxAGzDAXbt2lyUGdSlC9jy1Jyy3NKI7HQF++fKlElrzAr+FEXjc0uZTnj5tQqGnhmSERDuSkmasnTJpGwFKqaBdtojPucOihYsDF8I9CBJlCQ5C2CKojAlNGD6wUG4HF8xfQW7ufEiPqJeONdcu7b08A7nKM5CkbxQm9wVy2V4RDO6I+s0Y2YTenNXlWEdgrWwIjDlzQ6lbW93XRu2aGkUCkxEzUC46BJSG0759ImJMwLtNM27rNcstlrFDVBKFT1u8o04MWaLh+o2hSK3uNs+ovHKzpTxztJYg2SbvegTw1bT3RSyWxcvGhp/+4ue1ycuXX36R/s8fpgvAiUW2buPGcpVhJG+8uafmBP/5X/5pOHT48HDt2uWqZyy4jSa1C34SNHARvLWBIowphlXUVq8URrsUmUahwMFtkbzH61CUlyUgjh87nv48H7akTeZ0L4Tho8PuERCQKABM+aK8Z4e2rABAp4Q/Wtq4aVPRHYXBfVYtvDdtAh6246S8WRPPGreuvhSsWzdKcSrrKX0ixB5HoF03ZRMcN6cJn9C48fAbnI2r081Yh6y9Hdu2Fz6L+VixamXa2zYPQSeUEt4ceFfBmA8eh+a3lgDifYBL3OI2r5BP+ym6PGC8TwFOze2uWbUizDVWctphis7yTAfvaz94SfBDP0wlaC+cwnwJbcKSRQk2BFvRHVzJxeXsAnPBnXMiUHkc0KctM+EfAUEJMOXCe4COm3fMUaXTg0sRwjEWtNHSNDjsvcanWkQ0QWmctAMNwBX3tQVO67v8+Kz7vDT4G9ii0+pbecqalzBipvrNktV3h7xQHNCZ8nqZvf4+Dyy/sTZdQkjjBehKYqlPi3KBfVHY8PCIyvSreTG6PPAdzcOTF68o/aY/ZscCvjocO3kqb7SpI/nk13YySd+VMTF59vqSP5+S91oiXI1laz/DRl6Kqfu9/FcEcgQtBUO9kn5L8rSgudZ2+cv7mtTL7d/BYuS7P/zhXhFuLB9rMAHLchoRpgBoAwuCrrSkFGaO71YIx3pChS2PVm/bvE8//ayEL60YQWIWhO0nn3xS81I6w3Ih/VkltS9v7j159LQEAeDLR/vTOMs+EBMiphgcPXaskJ17XHus521MsG2agVHt37cv7b9ebret27cFwWjZl0vrcF4w1zEGQeloyASIbfBYWOo9fvxEIR8G5DfANlfvUO/TsFhX4KPepUsdrfioLANITVtm+Z04ebIsiUuXLg5//NMfaznST3/607LczZ29/dbbw8o1q2s/6Tmp7+WrDEYUEUueHOQNTk6Twuwd0dg2EIlAjZUxPf0R3S0wylIKAlc7jU9ZBxlYQhDisqSaO6khmyAccENwlAxWk7lelkMJ9SJClncTTnWSC2YUWEgdXlKbl9X2CH1InzFH/Cx7dWBC2kV40Div37gehhyiDuxLK0w5kJtyh4myKGj52uR0JktEKkAs7TFlUgQw3o+K3E+9rPiylnNbOylDSBpDaNftIgj46Lnxh1dgh3l3uMFF31lqGF/fhk+dCLy51lqwmHzKw6Boz8/Tjui2w7OXk4b3Pvje8Iu/+ZsoJSsjFE0VLA+OLBs2RwH1HazOR/hp+2gsAMvZrBEFEzhqLCTKDHzqSol3wfNKLFljxD1MGXZiGKtd+55HgSKc7z24VwJQeRQ3blhziPrTGP/cUl5MIaAnwq+ty20bLbD0wF2UfwapxoxQR/u7ozCCDYbKGoXPxheMwIYnYfWqNSVQ0HO5VEPTlGnjzF1J6bO6Qt9OnTrdxi1wFDxmfTRc42qVfPp96cLl8eVwI2UpgwHYzw6+wA+0SYCzXk0bXbt6o8bV7nbatzB0tmz5svJ68X4sWbak5lxPnDjZlO/QAtThMdi8sW0XKuaCEsra4ylxz1IxwtiYgDlmb5kQAUlYGhP0RuFHY4SRRMmldLOECU9CmCJjSgi/eZVy72fcwNZUlrl9bt6Vse4p0ratFRczKfATnMpzR2GHq0F3/0qgGiNjiCD8Nu6MEXTmngA6+MLbQ4HA98BJ22WpeIX0Uxn6iNRr45hYzH6jJdNElHjp3iPucHsJxELNmOgjXq+MVg4+Ma328Ve/tcw8m5RgygTBWkI/Y9kC1toyQDxNgrMlJ+BvcNDUKN5oevTI0aNR5KNkB5ZVZyrTFkJcGcoOxyjY9IuQ7Ze29Y06irekffrXruZq9o7n2uFTHikiPAUSyniEMghWwrt9gpX8U6c1mEkNnk0od6Wh7v/053+9dzRa0KTgSuAwnIvGKHp4WbQohMxC9BKGDvkgnQ5zEdGe7ejkvFnzmjrC3YjouG8BX4Qk7QrxawR3kLlGCAq4UUXqvQUL55dgFoSiw9b6mjPCwGhMLA7PW2j+SDESnSQsWHZ18EKYLgZOA7TFJGGkbExXXWfOnEqeOynrQWnC9mru2+xRMkpYBTl3795dUd2dKWmP+j1XB+ZrbsW8+Z8+/ijW/5flLjWng6C0DwwpJX/4/e8qEvWv/uqvhrffeXvYsN5uXhmACCEA5xIiRAg+9QmOKWUh3/0m5JYsdZRatMEwCG5oB92zbswH01AxADDWTgxDwqS0nbvdYBNaXQExrmDLgqHMYIZgRRETrctdjfC8VxZ7+lPWT8ryPmarDwKduGsQh6VImF25b1MvjZvy4p1iRsmHodUyNHgVZgEGxjYoUExgybKlEcJtOzz9YVlgMogJw8CgBWopn1vXIfnyUFQwBnUaV4klZG7f+8asXHHpj3LhgzrgqXq1oRNIVziMiQT33fdcvca+9c8uWeanbCD/ZHiYcu3Ws5qyFMFwK4yOm9pcLmvrWnC0xiFlHz92MjB/MCyOAqcs2xxivi1imTv2Vo2jcfEdrAVa+X7q5OlqL4ZTLtnAEO5Onjy1LARMrk1xRDEJzojTEHBU8Qkpk/Jz+Upw9cmzGp8SyMEzuA3v0CY6o6CBFQ8WuHoGjulAeTDORnhaWvf9H3y/2gem2os5EWrHjx4Pf3gw/OLnPy8YwxkBmfDVb+XxnNmV6+b4GcrmwVnA4I+xgReGRqiKbYCDeVB1sTg3rGvLnSi7FQwZ2NlFTDu4oPEffEj7sU14QjHHy5pV2eZP1QvedbJP+M/O7duDo/PLMm5WaRSZtEUf8B/voDXlNgUitJl2gAMhLB8Yaq8pGwKLwPG9pqIyRrx8eArFk4fBlI+5Z7EiVj9Y+w0OlgzCPXXZOKXGePbcin0xnsZf0ldz76b3tAlewV0C3DP47vIbTTZ4zSrBJ6+6tJvHqeM8OOI76uZWlkfZ2k+QF380xZW8+o7HapPy1KWcUthSbrmU0w44hYbQnn4hftNEosCLt2YsladtFPruin/25HnxCy5fU6APgq+HIoR5nVi06nJpq3q0p99XnqvTuOv1/ZTZ70vGVdvxK9/1uX/2d3ziO/LVxkYTnvekfnBoxkKzoHuamM/3kR/9+Cd779yxVd+NWCNPK0Tf3AStktuGNgVg5oW40MqtEeBYD8aCpo188cWXtZ7OgerOxazNuTMYrChbPbKMV61eEc1vXhE1gn+Sxt+4dn04cvhIuWMWLlgUANLm20bnBqAYcoBBoxYxTbvE+B0daI6AEBSQgqDLKkkSuYm5iIwWnCCAiS7EQtyyeVMJQcRnaRGAYlgjGWTzp9xSiIfL0jpXxIaA/sN/+A/DZ599NuzcueO1hss9RyFBA5s2bai8X3zx2XDo4IH0Y0oIYnlptFu3bq0jCyGuZVoisTFNmqNtMZ22ZG7o8JHDtZEDtxJhKY8yraFjsZjHw9QI4ce0zyg7gnLm5l3WKeKBDDRICEAjbq6fti7PJ+S0HSHBILGsCAjjoU8YTy03CIPgSi9CCYwgmzIlTAbiuDARcyEUF0vV7JLEklMuPCFsCV7LLm6nHglTJCj00bgb3zlhClxWCNwmIcqtQBf1ZOwswTIvStDSgrVrNEobQUlA9z2J9Z9HBZPldtUfuNeYTFu3bFqBMNAnChNiR0AUOUynExmm7T3flSt55rt7GHq+xCqxxCj4MHt0WC9mIQL4wuWrtYztTm3Wv2B4lPb87//pP9e6YHR2Kc8FPpmGaIeXPA6uNDoDP4zEZhySIBptY7WJDqbsGqvNWzanhUOtM163dn3w0WEMy6tNZ6N8wOvtW7fVsXw2ohCcaJxZYpjnosXtgHbBioSasYIfFLPOINFVLTU6fSbj8azmd3lSKDc2fTDO7733fvEIY1aHp2Q8wJQHxpp6Y/Tr3/y2PEwC0KxxZpl99dW+lHM+gmrx8J3vfGfYvefNUtA3RBFhHV6+ermsJ/Sujbt2vjGsX+9Y0jvBp3tlmdeU1LJ2kpngsyVLFtcuYNoPzyia85Pn3DmxF9cKr82BGme0BScIDr9F61ryBW8ESeJfDklZsXys4Ezp6XEKaBn+wg9zrNir2AcWMUFbuzyFB6Bx/AP92XPduIDx8vAGeaww4YXgtWrb2E6tOV4XOqzDBoJz3QBSDmuTsmGPBO0He8qZMTWe+k6wdhplMPEu1nxsyoEfLm1lUb98HoVyCiWjKRvcy/qFd4ANvoEu796/W8GAN661FTLozfv6CR9dcEbdXPYFr9CKscRPleX3o9SrTQJDayokiqs+1q5gyQfWFIXiO1FsCGEBczwQlM8XycDjY4vKC5evDCN5v1u/+qXP6NklqRNXqPZEEagrz1x4vHz665JXX0sIB/a9vJ6qnblaHU1xoSx2WDfB7z3eM5bw165wsJlYVq/XvZF1GzfsvR9rjBbm5BabCdBIVGbgdVDnuU9MmGPyhA+L1X7KDk/QcOeO0mwxYsDUEcyDa9LSCwIYEh2L4IGI5p/MWRGGzunFGCERIaw+7yMOmo8OtAXpzW2GAAyuDkBy97VBvZgebR4jg5ye24e4diTKPRYzRjMzTP1/+X/+L0FCxxsG4VMWwXXu/LlqCyHC7axMyNt3/FJ3WW0h/AeB04YN68IYm2a7c8eOmvdmCZgT++73vlsnsiCUPkjK0T5IuXqVPaYX1pzi9Wt2A5sTpaGtA3T6kvcwhyuxXDCdpWEyU4Osr8IouKEFZk2GQBnQLoS70MQZlAdJwJFFWMQSpNUWeVwEmM8ak4xT01xbpCokwSB8GhPvEcJ+98TNyHWDWMBKPZ53F7mywU+UsDGiaCEy95XCZbso/QIPLlCE/qiYuTmUSbWpyIWMiUhhyK29c0ajMMUqFpVMAWg4EWszQoMnwZhjVCzLUviCd5I6vA9O+gvOkvZ5R15tluTzXF79QTTGDw6VkqPfIbRJsUBFQju0YV0UtOmz5g4hyzAagUrPhtnBjZqfTJ5du3cP69asL8Xsnfe+U1q/aNhSkpJXO6yh3bRpU/ULPXhP2ygX8M56SWOxdt3ajPXIcPTY0ShwR4abEaQY8ckTIq9N68yNcHuvpnLQGbquDVZShj6iHwoJJQxevPvuu4WX2ko57IFNHd95jRxIAhYCgHxa2oUPGDOKMosVvmBQNv0BP2ujrdc3niKl4bNIXDDUD54p9duoAt9hzemvbWcJewq9uqhj8MfcNsWEh0f+GXluLhhu2o6W651SUUZFxu7Ro2ap+t22yZw8HD92opRtSya5o7l9zRU7vYol6YQzc8PPIzDQHJyHr8YeLHxqI5ygUIITnIZfFE7P9Z1i4z1jaF95hgAX9KKMSfP4NMV4brneI/gWjIY7xxJLPy256zxNP8ELHCjnPo2hy/uCufA6Sd36nUyFT3iyfAI1O+5qk4QP2kmLUBVY17wwt0NHVwtm8DJgraSv3jP2xg1uihamQIK9unyXx3iqC+6gKWXhRfryKuV5pmzv4GveEeEtaatlX5R3cSKYBPhLNsSpAMjQzYHDh4unTE2/GALaIIGZdvgs4YtyAouJl764wEk+3/t9n9pL7oBtTxPfd+FNUnNdt7EAWw32XHuUDxZVXj1rqT/rZYWLDHvNm16+eGE4H2350KGDxdwFjEAiABfNCnAqCk8vF0odIp8GmAu0nhDiA/jUWJW+QySVm39Jl4ctW7eUewbgqwHpg8Fn8ZxNvYJE0roiKEDEqFiddkxiWd4J8zHHZV7RcYiip8+eO5M+T6p1iD/84Q/LrXQiTMlB5/ZHxeAoFwhE8Ned22EsmPXVK8P//f/6fyvh+8u//u/qBCXzNOqmBLB4161fW/NaBkPfCU/R0fPTZtZkCcDw61vXr1a0JiZHgJbbNAAXlYpJXb5wsVyRUyZPG1atWJXBmBqhcnE4euRYhOuV0mxZ7XbDEt25aeP6YeWqFYXsJ08cDzK+jELQwv1nxfoXbX33dlt/bM7KOkZwYYWUVRi4GgdCEZzBzmfbRGFR4NUCKCAfxGDRYWqIxFiBM4FmzhRh82xogwvicWUJiDLtoFxH2xlDiFWMInDEgJSpzQgMHhgnVj7Bg/koyxyXpT0OPXiBuvJv0hDlL/gF9pATw4bY5vWDsl9rtFFEEJ+YARonvEL0lIDGFJrbC7NE8J1IuJn0vRNKJzR47vJbPgJOP+TR/k6snlV/0jYKqvOCr0dgLR1bMXz3Bz8Mg3gy3Ipgm5xx7sE34Lhl44aM7YaiAW3k5idIbIt47uy5CNKDsdrXFs2VEpx6wQ6DhSdvxlJkMRLS6PVicAiDPXjwcMbtYZTCsdo2k2XGS0SxNaZWMRw5cijjdKuCAJeNLS1BIpgObqSD6c+k0I654XaaERcaHKfQYczf//73Cu8//eSTcptyqdYVZW1u+mA/awoPy5OgVgaYUAx279xV8OfNoICxigRHCvrMUJcic+nKxdrqEn1ps2kcwZdvvfV22jd52Lpt+3D50tXh2LHjpbxr+82b4TdRIowrVzuYCS5ykAw8yPBWvVevXi88Ne0EflZXUNScV27+0nyyVRk8YRUHkUsQVp0el0tBpt18wg+8QHmmGliz8IUQ1icCthg03pa2rEi5PBjHjh8bb18s1cCx5pHzPvwR+2C+mXLC20OhJ8wbixcINTmK1KKAoe2pzOOIt3JNm7LC5K2Xpaaw3ihvbT7TUsGh5tHL0s3vWj0Qy5uCSQHDE5K7PGxNIIzzhtCnNpjvBEswnhF+K/6FVW3cKlo5+dVBJKENuIRewEm7vHs3beTNozzgh3C6J9+1GXzhHHqzcxvY4NlOeortWdM++jclZYiEvhx+evzU6WFqDAbR55MyTsYS8zMFI8AL7TWlOz0MnhsrPMQlb/9Uz9c0XWyq9SP1dh4h9U/J9y74SwhP8bsJ5J6KF+Z9sNNP3/Goznvc8757I6vWrN5rbZxNLhCnvYFZltyEtGaC0lIEDM1L5mYwQ0wKUc3Pb0yQZcg95ehAA20AMBKDYy0dbZz7QuOUxRcPoa3fNb/qfXWxWNXPHUKYH4sgwphYABgyS1cZtpJE7CxvLkfEi1nRnryP+SqDZk0oOaMW0zJXq01vvvHm8IMwF+fAYnTHT56oZzSzKxHSNDEMw7II/Z013bm9dyKk7kZwPgwTvVHPboWgMaan6YN5KlGbXKoIy7yZZRE2YiDcbNBx8MDBctkgXhGbBJOlGpggK5VLSiToP/x//2E4lPybNm4a3ouVsmjR/OF0LI17d28Py6M0OOdU4NIMyJqB7IJGVKUB7to7F5NPsAY3ri5MA9I1ocPl1E4a4lKbObMJJd/BicZubBCI34gLIinDQeLW6cILCG/8EJNywV4+Y2icBOzIh3i1A6Owr7TIYDvfIIZarhRt15QId47dlpQ3LxYCN6JkTg9R4XT6xJ1FMfBdfZadsHIIenOt2otpupqgbtadpM1dUdB2+A8u2sm9Ck8xTr/1Vz98BwcuVdGud+49CNFPH7bt2jWsy1gdPX4qDDr4/qAdAmKucdnSjFXeaZv7X67lO5Q1wUDgo22/+MXPa2MLuGqHq1s3b9UzcLT9ZCouz5IL3hzYf7C8Ot///g+G7VEaZ8+aUzQlCrvcoKGDzZs31vhR5rj+lkcxsm6dR8f2rOAmwKWUrTxneeof+nFGtu9iOsCGhaudnsEVbbOmeWUEJyFMAKNTQZESgeF0JQqi8XY8I0sbbnhX27neCT4432Hc1+lTqLXJeBhbzJiAMF6sbnTex5br/cMP/zBs27a1lAx1283LJj/2aSZsLKWCx2BkTbI6KaDc5uI/nFB25PCh4UHaa5/5ObEMHWYieh8uUazRAAZa+JTx9BvOwZ+OOxQrfdH2zjO1x7jBN8Ka0mqbWrS5du264msXLp4r+jeFpw78xyc6AD8ueTjEy8ZTV2OxwNw09+yLql9b8FzfjZNPMR54IdjBX/ioXG3ynEFlRYSlXblddC9Yi9CVlKkvpk3wWLD0W5uUYyrNOKATeIIPeceYgYvlT8Zc3cbdM3CAK+17i8iOTKsyrkaGgBvasMEOZf9peId+OhnpZXjchYuXhwuXLpZCRSmvZUP5BB9joHy8EIwI5k7Tf/Yzf951SQLGvIvfyCP1vHU/l+8UmXzUs/Fs9azn1X/fX7cjCTykwufk0U5tHvkf/8f/814Ir9MG68svvizBJXrRxLY5V5HKCxbaEm9OpH6QIgVbaqLh3ITm+1gvtK8rly4XUAFUcgCEtV9Hjx8vwjMYBsucqkYSArSh2XPnlPZixxUMmlbhvF0aoh2jRM+xbmgg6qVzWHJBg0VIf/zoD3VWL6T1rjlt31tgzp0ibp1HxKwRW/PZaeb06bPF1AQccV2AAQKxVs98pIAjwGZR3IkFihmx0iAQ78HZCO6a14vgtXaWhcMlJZoPwpsnd+QjptmWEjws+LI0UnzNkfnOYr9y6UIE7alSWpZF6/zgO+8Pu8PcEau20Not6XK0WnNFx0LFAMYJoRAgf22LyLbXr/ZqK5ghHOuTRdCyftznjjQmgtWkmSFABCxgh7Y8JZ3v70IYjNJ7M6a3OUyKGLcwRMTUxQqYB8TsvYegCD3jYGMHOGQMtI/VNju4UBvB0HpTCHzmCrRuEN7ZFKEi3JOXZYFB1OkyKVv/zKUa12K8RdTNjeQTAWiD/nUiwmQAXv8QhzZjpghEGV8z/rYaQJkEozIl+ZRZgV4pjwHvGMMNmzcN08MU7kYoz4+C5H0bO1hahrEaYzu7CXj80Q9/GIGwOMrfhVKkvvvBd8qbRGB9/KePazzN2VoLanndmVjK+776snCJW/fwocPlzZk/j2tzSWDS3IiijzNEVa6+/fIXv0ydVyL4L5WC8yj9cyShMTSHTyBZgrNv/1fp39Rav/v5Z5+mv827gIYWhI5rH/Eb14etW7dUu+Gf/LwYt8bppS89OhI6+9WvftV2yco9KxYI+ZWrVkL3skKtAAgQw4htHWua6vFwtebKL4erTa5lUQLRLJdq26yakjhfY7CqFKwoZnmPRQnjWeujUdTwCPyoeT8eV3AWC4j3A99AIxRm6/uTtcqEkyw6AVno2u5jlofZvpfXiGKNJrq7GQ1IytVfbem4RdCxFHm3KAlliOSZ6YXb+Y2/4X3esU7YJzc4/OWSbmW1g3LwCfVh9pZcKgdfpUjAPzhpetASJwoCeJobN7bgNCnAVgac9q4dAm2KoQ4XWBgf8QJwQJmEpDEHD7yWoMyr9VuZjBy81OY+3Pt4vGkPbVEe5QzeoRk0p24KKtr1vvL1CX/RBvR70wE0Mbw6nVa8Ue7XtFj6S6G12Ynd6Kyr97kvytKz9E8chKmfDn9lW/5Y872hK8aTdinbZbxSQQnm/CirmbenTSulHL/HeYYpFeW6tF979Q2sq5xXDI8W21PATurC1vMOBzBo5TW8qXfHU/GraTEqvvu97+3VaYEBKmJZVHRkOsx6hRD3MN4go8IIRYg2N5q3nXIIGEJP0RBMI2l9AKpigtC9+aMLao5TlBxXpYPuRfqJ0mRxI2pIIViLULQMieasoQZ7+bKxcmmYwzCxr62WL9gli3aG6MxlyevSeXNR3sdYuZO5t2nsiII2+bvf/SGKwfHhjTd35/7qENrIsH3HzuGdt/eURWVQvQt55fvsk0/L3WpjDkET58+dST2OB1tYmjsXujksgVKLw0C55mi9H3/8pwizKcMPf/SjmqOjEGBO1lzu3Lkr2vedCO8rg2MGLU0gWBCnermlP/3ss+GjP/xheE5RSH8OH9hfgl8U5YJ55sO+Fg52xSIcS8gFgQhwBEDQlPKT5/oVLCqiJjAbkrUoP/e9Jz84sqz9BkfMDWGrh6UBNrduNSFunAk0eABnlKcd6sAYEEPVHwGjreZvnwQ2GLl5vKBFI4hc06ZFuOUZYSsK8/nLMI0IdW6tV6EhAtBSBvWaFtE2DNBUgrb5Dh/UD+n1D07Lpy3wjMKov/JoD3zpOKtf6pDcVwYYSgVTxM69N3V6uQQz4KHJKWlv6CdjtnRsWdGL+ALr6j/44P2aW7TywHQI96Kphc8+/Wz413/+lxI42kfpNK+Kqa2MpQr+LGHtMUUC1/UNo5B/z543I4ImxXL+og5LwBCcWGQ97DvvvD3Ya9yKgEuxwNEtAUPogQNFDa5SstF3d4OfPHGymGlnHCxbSivcBgfeJP33THDPqtTBI+Bdc4w2oCnlKO9pt3rRsd/ww8VDwaXK7akP+If1//K4wJh3C87wCPhto5rCq7xn3PTfc5vccKtT5JxCZIninbu3S/kzhg6GoaBQTFiTYAcP8Rdje+v2zcB5NOMTxSJ4ciPvzx+dW0LrfuiyKXph5OkvuOm3cWGgdOVMe3x6rs9+M1TAhLW5IXTep2fcUy93qGflTYxQoqQWXb6aVBu84Oumh5TX6+XB6AxeGazqDFRooymRjZ7H55KjuMBtZesDunRfPvTQ4cyA0SZ0gZfZCEY5+If21JRFErh5V91gq91w07xsj3RXRqcV7YZHlGW45D5lQ73K7/3qAtx3n3ASHVoFwauKz7yIpe60JGtzrwUfTsZwmhEBTHCGDVfZLqmmq9JGdUrqlPpvhlZ/7rI0EBy871M/K2Uc+vfX95LATmKhg1UtqY0SI3mmDH0DK9/V1cv13OW7e+rnyR352c9+sZeW6Jgyls/hQ0fSIC8JvuLS2jK8+977w9FYnU4xehBN39KIg/sPFPANhEn98+ZfI0BrwNOhp7RpA64DACSoJsS2OMhuGz4IcvT4sXJ7jy5cUPUbWHmsO6aJ0d6XLAkTiiXtGSFcS4wyQNbSWm8ocu5cd+2sWVvn8hK0GAfEJzggoq3euLTN1+mXpQY7Y2WaO5s7t+2FKjJSHYsWLyht37mpNNMP//D7Wvpg/eD2bVtj7U2vObZjx44ML1I/7RTysOPUZxAwW5GlRwJPyMndQwEpt04YAA+ANotKpLSYG0T488MkWUeYF03NTmYEM3eZgbOMYt9XX8RyfzysjmVo+sCcseQ5Fw5kpl0aBzv6cPlgOgiZq9u4cacaZ1Y5ZOhLE+x8k8EKHFoQkjFEFCk9ZUZDtctSEFRZ6pkpOC9jqQ5WrnWa5gopK5gdgkNoFC2WAAsUEto60ljDF+dW342WrN/WakJga3gRIovHemlcRHvM3YOv34idwqMtLCDtbwyguZLVi7FYboVouDH1RX+5QqGlcXBP/v6+NmNiHaadYLQLEWFOymN5TgqTehgYT54ybViyYvmwdNny4eqtm7WjFeH2ox/9MErfxkFA0cd//Gj444cfltfD1qPgUQptYGK5D+Xz7h07dT2vSHlKJOsD0xcESbgSMPrrvNotEYzcZgS+dfrmzkRN/8Vf/LgE9q0omv8Uq/TShXNFS3ve2pN6Y71knOAsXL1zD9xflEVk5zfxANoL/ym5zevwssbq2o1rtfub9ayeoeUloTFjZDUD66UzLKsJCF/9Y3HzDhkPyir369lzF8oCWRI6FQXNBY1p37ltGmskSqj9CdqmFGvXrS8e8sWXX1U/MFpCGV3b1KZbv7w5xggOwquLl6ylbl450eYUMx4WfeV1qejcCBuwMKXDa2APfftx28WNNVzlFZ02PDB9ok/ulzDNPTyuygsemWdEFzU/HDgwZOCOiwWGv3Aj+02pQDfaaqkixZWwx9Qt23EYjmBRvBItgZ+8PtHAq+CvNjFgeOwsa7LzV1nuLMKU8SxtokSgARYtb0i+ZKza3spPUxavImVb8NbM9FuqSPL0qysC8J4AnRmlh5Xotz4IpuTxE4jJWwAu2kjBkIfxZL05paJW1+TiIfDMFYIuT6d5YfWI9wAzwhKsTA/aj91aYPO/p6NkXg1cWMHPnwcvS4jyfrJQ9SRAyQWHKJriZCj48lCc8X3eE8Ph4mGU9AX9g2dLTQjjBe5VqXmOB5UQTfn5WfcIY8JWevG8LdNVdsvTPJPo1G/3PX/4ILzpvg2Q7gwjW7Zs3asAgsISmqtXGoOmrWIiAGMnKu4HDOplgGbeRGkaQwNCVLRM7l3uhGp8kJ3FAYFo07qKcJcsWVYaDGRbFCIGmArUiGYLuZTLYr4YKwJzJAhZO1V/AGAuGGOyVeby5WM14NoLODRxOwFJ2oRZaQPkMT/nzEn39+8/mBzWM64IYF4Ws+N+Yynb6ABDoB3quzJEQX//u98b3nxjdzHva5cuF1PhNkbgLzMYflv+4ZOQAwMDVNvMJQ/ixHS1kxDGYBAxqxgDsU83F5bhtgECBLVJ/JkzZ2teDqFzA504dixlxrJft3ZYtXxlKQRda5XMr2s3+CsXg6VlwiLtgUyYBJioQ3sIIMqBNgsuQ0AQTPss2/Ac4iAwFmoRS8qdQvAsXVZwBwfvaUshc96XH6Mxjl3rNd5cRsrg0UDAtEGbOrCIMDuw19faq3XKpFrmhnHaEUq7lFNbv6X9iBShsCSKqEO+6tJm3g6uVX28fPlK1dktX23FfFlJ7f2miWPsCJJCWsSXCsFW2fJgIGiFlYXs7kQQz43A+M73fzCMrVg1nDp7fjgYxcs2ndaGc6GbB3aOtN3G4BLPEFpaHCXS3KzlO5gQb439uOGs97QDXMHD/DiFieWo7VfTnwvnztcSGvcpObwm/9P/5X8qN662Xgyu//a3vynL6q0338w4LSphqd8sbsofRYLgFcBE+L799rvDhg3rS2k9Hxq8e9d61RfB+3bIxqzZc4er167GgmhLXyo4KONijhv+wFWxFRRh1izYfvzxxxUnoU3q5olqR4KOZWymhP6OFM29/94H1WcR2u+9917Bo9OwU8e++vzzgptxVA7YXL50pRgat7Izt216gycYN5/vvft++nmteJt4gDcDBxal+qzrLxd2YH88dOWEtR9+//sR2FEqgovFeikgKQvvgR/4WMOP5iLGx4xHF4wCrzz3DN7ps7yEShem+sMj4HnNSxf9RYCGNghM87R4GkFodz7GBAMCTUj6Jb9tHsFDglPqB6/ef/TPu4aOtQ8eURTU63vt4ZDf2qucV2klxcSe2ehbuxk96MXY6r/26hua8Dyv1n15JK5g5Rsb99GJ8l2d5vEeeZ7EgFCOvLZEBSv1EtR4pXqeRqjNnBkDIv158PhpHVnopLK2pWSUx/Gy++V9lwQGvhc/GqdlClx/5h7FX/Kue5UnfWhTGF+/N7H8amcUAMKdAghuEhi4p28u7+IbytN38DIOxtsUnrgTcB0ZW7l6r6Chzz75bDgf7XR2NB0NSM3VSQMKeQ2ORtBEaaGYu4EEPETI8qS1idpTOUtIpRpmgGuhen6bx9FoddAQHgcI9rEVFSg/7c2n83/NIQc8hYTm14pJR3t2nBqBx2V3P5a59htMxCuPNa6sc8JVZLf55vXrN9ZB62/ueav2mjYnLKL5wvmzYcQ3q04MoSy/AOlyLFBWKMEosEb5J48dHS6GeFnpoodZj44ctCUjWImChlD2sd6wfkMhpN1h7LVLUzOHiPgoHdq4bMVYuf0JogC3gmnMb4E5q4jLq9bPBiZPWCQR6Bjp0mVLKngJkQrMCogMV8Gd1o7Qab4QgdCs8Qh2QB7MpLuoIFSNaYgCg/Xb+57beYoywfNheZjxNZbcV2AhIEs9GMeM1OU97lBWHkQzzt0VhfAgMjyYv9B88+xccwtulAgMT7Q3we2QhwsXL9Tcoe0sMa4+dylDSiwBXLtuRaBoM4aEXyJ6mrv6LUujEGizuShWEHjR4hEFDw4CMN+obcpBMBiqNmOCnoOh58oBv36V1p36Hzx7MUyLZbltVxS0CMFzEQoO8N+x+42a0rD8z37gBB4rkiAGS8thtOXQ4SMFT+tZlUtb5mqFQ/pjDFiUpm+8Z+0+5eJWlEE4RBiBPWZ08fKlWtVgKZJ1wSdDPxs3bhjWrV1dnhtEvzWKpn5ejiC9GxrTNztkHT9+spQGSrLo5MnR3ClQhLA67Dj1xptvDD/5yU9LiXoUZcHqAvPRv//D74fTEbzm2wk388c8MdpBmcEn4IY5PsFHkjzGTV8EVi1P/9AlOvrOBx8Mf/nTn5YRcDkKr/bs++qrUi7YKQJAt2zeWDh08tTpWE53Q8+LhwWL5hf9W1HBlckrsGPH9rKqN27cVELf0inrndGB9gjChP/m5FfmeVtKFAGeMeF14pkqi6Zwry1n68zYe+ih5l/DC0pQ5b2Kwwi+gC3+iGc1muRZeFJ80AYd+AHvAWFJUFJmRX5z86uPooJP3r57u8aKcSI6nADq6+XxG+OvTXB1WvjMi9A8TxrBbM9mUzqMJysmPBf/EyIqhbz2ZYii2vkuI8IJZ5RCW8Mao9Zfc8btEJYmFyInUgYPAtqQwMMUWltemLIz5gJPy2DJPXiAbgXzqh++UxKUUfAMX2Cs4Hemmyx9exb6mhr5Yhnn8eDYZQZO+qsN9m5uIrUJVe3Mf/XpvnvGRFK+sdMmskvfS8nioQ1/lOr9JP0pC3q8vN4+SZsplm17XzIyfQit4IMtKr25m22liykpBw20A0rIQ+UwLkwTcvdX5PrMvQIrBMYY1O5S4n7CPBFihXKHod0UPGF+KQjTt8Gj+bHqWDDcB4SFRnO36fTNOzfTz5jxyshzDIcmyGIV1fYkAM8XrLW0exaZznHz0Bho6d5RPwuYK5uGDbFZx7Rg9QOcdnH1ECIim/0mCOePLhwWx2JD8ParBahb0exN+D98ZK3y2tK6IRFEhHgY9azZ0fAhepjNx3/8Y2njBKEAGm4YyBtgDQvDAKaFYToCkICgqHDRIRrw2bZzR5jq2nK1UFhYzpDZUXV2Nvrnf/mXtO1aRZAKtiC8WMG0wQ0bN1Z/9H/V6pW1KYHIxRVh4mCckSphwwVVcAohNiRoSAjZMFGBIBAIgyCkED54YAwEkjld7kDWVCFXiNxzBN2R1Hh0zRkyIRZau37ZDAC8bdPZ3E1NQHbk1SZzuuoD2+iZNQfnVCiEgVFgPpg1PHFEZO+3cTElAfn1Sz/hKfxyTx3m2JRLCHtf0I92Uza0Vxn6RfB57rtyaPbwQRnVrlzKJIS9j8nBrRL0ScrzPvfWo6fPh4vBwUfp+/pNW6Khx+oIfq1evy7wtiNSY8YI2fI/linYGCOrDI4eO1LrxFmNgruMT0BZbSGAjAuB3BXc3//+98Pf//3/WhYMD4V+ibg+cdJBETcKfyiiVhzYMnbjhnXDtgi2SWE0j0MnlJCdEUrK592CA1x6lrc5ZMUSIXOqysdY9LXNuU4NvY7VErqxXKcj+MxDm0ZybChh8offi07eVu3twpUSAYbgB46UajRuLT0Ywrd9+74q79SC9NU9fRVV7X3KE0bJK8fiFD1uG85nz5+Ue/l6lAcHs8A/Cg40hXcsRvVpi415REzb9MN8+f599pYnWF4Ohw8fGix/EnFsPKbl3a+++jKK0906nGBs6ZLUz53Iqm3uV1dX1OCN7SbhITwlaOGP/uKZhU+pR37PJAFD3oOP8IMnB20YC/fkS9HhkQsK7qKbz5w+W/XD1xLkoUH9U05N4Y3Tp982U4FHYK+N6Nlzc/7GEzzVpyx76PvU/kYPrDenNIXeAmNt8azxk+ahQp/eYUDhB6ZZ1FXKcupRDvwCA8/Ft7hHSdIfbfQbbEzhpeRyu+N5lG188UbGjxJgO1jLjwiru6Hr/QcOh8bS0dAeIQa2Kaz63lMfI5eknv69J/W7p428PPJ0+u/3uyWMN/mtb9ougQe4+01ueUde/fNdvwle5fnufQl+zwi/xHN8d8kzcv3a7b00deyapGbBatDJUydLU1T5latXS9OFNFwzPuVn1VkPBy40UNF5dttCaC/DxFmwy0NUGASLg/VJkyOcaoOMADMvBjFZJmFGiCbvlxDM+y34YnoxhXKTZqBFJXrOaqxlB4uXDnejod25d6fWIkOIIv6U63N6Ou3TICN6e+beDaLeum0p02jq5BKjQEAOoApxRQO0bAujt1Th6bPHtawEcRo0i/hZbdPzbF6Qe2ks2m4JUzYIPEurvogGzxVd0dDpXykBsfhofHamcfqR7S5ZfSzP1u4M9rQ2d2CQ9P1CLBzrH7kJL4SRPHx4v+azp6XNNHEbeIA/BKAkIFLb6AXdajwK6QNjc7q8GJACLIwjgvK7W5CUK++zPL0HJJBNPvcvnL9UzAxxIizMOkgSqEVjTDlPnL2aP3CAR9oEh2zYon/S0zAi3hXKGkH8KmON6DAAfXJGrWCZ6bNmjh8DN0Qo3asx5BmgdbKc9YHARBTc0RDe+GE2xrKYRurwu+rNdwQgaRdGRij7LhVR5bsyMcfONJTvfsExRNOIalJt0PGIjjFlxrBkbNUwL7htY3lLJ2w0b2kf+F3K+Al4Mu9vyRDlljeAlfswFqWy7UAlWlfsBbw338pVbsxEsN8M7rCmz585U0F9Bw8cCI2eqqkJY0tIW0c5GuH07EmUreA5PIYfz6PAzMjzd999pzwoppDEG1y7dmPcnfsw9cwqJarmqMAzZZZCGTo1D0+zF/j42RdfDfsPHojgP93GOTAaG1uS9i6K5bkpMG5MGgwJDEKVEggXuKXhyJ6330q5sysuAO8x72v3NPPYe958O2MJHx/WOFuDD+YUTZ8imEVpoyswXL7CcYibC2fWb1w3jIUWTVk5jIb18dGHH5Xi8+knnwbfniTvprLWp6dsnopya6ZNAsrux+IUeMgKdniDNcOmk2hGlFy4oL/wRn/gA0tTfwmbDORrnglXJcYCeE4LH+MVUxe4UNoZLjx5Tnoq4yV1EoCes/KNP0uLR8xxk4rkaSJQ4QzceJi+8d7BLZY7OtY2p0ExaHiASvFP2XCREoCW9I+AZjjZl53yon94jqVZ2m8MO+2jR2n27LmBbdu2Ez8gD2wSRfjjw/COZw8c9Ef8AbrjkTPW6mSR8wRYzsWg8a56eQ3sqFhe16gL88Iz6hS8jNuRI0eHu5TF0K8xgxvws+961S/t8klpa/PrbRyKl0245DMWyV158M16z3fvhf7lMw1o/Dpv8Kx4Qvge+ODXrd42F0z4kqMdP9ynsOM7glLB0v1WR/BadPRf/fXf7DV5DnACk2jWmOX6MHyMiEbOahWwYJmFZyOTp4YIRkOoLRpQeL371tHODLHPnmWpUYQDhJ1rC7nFpUFbF4rZulioCE3DbVeHAXCTYBqYjYFuAmRykLGFvhMJhODSEDytdevmLTXpbz7a2ajKxNhEmRpMwlr0Ho06BRXyOm4NoJZEO9afSxfPhQDP1dIg22FCVIwSITwPYZSgXrGy5rFs+KG/hC0Nafebbw6btm4tN+Dnn35WQoAVDLERs/WdGAQtEfPRR++y+Azo/v37ypVG0WDhsua8f/NGiwi1M8xvfvvbDPpInSRj/u9VYI4hWy8s2hVzFdhEqD26LxguiJk+uvTF4IOPOVHIIPgCIWCW5sQJNW5Ev2nf+k7pUP+i9J2XQZ/NNdsIwG8aMsRE0HMzZsZeMJRxMn4sdcF1mK8xwIDMw9nz1bGSkJC1IsBOuRQj8DFtUAga2NiT1l8dkZeya549z8BSHhwJDLWNAoMhuM+dD7kJZW2kWPT2Llq0pD7NxzTvyYuyQJQBV1l9zcXdDu7o1rPL2CI6ZXNksb7uxLqcGUt26YrVNS3hHN5ZsYAxPctKbL5w88b14Vqs0+cRjMaMG8t4ipLnEeLpwGydMS045xe//MXw1p63w6Qc73i/ViBcuHCurFCW5rETx8py+P73vlcCDrM1rraPpdAZU/UK3CP4RdAfO3o8gudMMWRMzJSA/tnAwbIgkcVciLZ85RHCRNDa/fuPaoOMFctXVSDMZ59/PpyM8OWN2v3GnvJ+XL9+dZgXWmH52yoSfLgtMW3jj36PHj1W1m7tyR6r/36YMYXdVA/vFhyxtHH3m2/UeLPm0V8JpNTrQBnTWeIGuGEJUzT9QWCwZs26Gl9bTRqjoG09K4YfBq9fPCqzZ80pCxwf+Zd/+ZdSYosu83v2rLmlVHMTc1ePLVk2LFwwWjglkAnP0S7BTuiCwMDAKXdwgktePU5eg5MErHqUb1rGd0JHedrKw6Eu+yGjFwodHAYH7lm4TTGiSNuis3mxCI1nFYyKpq9dCw8ioDOO9vfnFRCrY1OSErxpA5wGR/3nWYuIKT5o6Z97DAcR5fojrz451CZEUMIC/NCGdfnz5o6WkIS/YEDA+pw+Yi469yMr8PkmxEfKfa4OFiOcAAPPGG7oHGzuhV9dv5p+hA5HF7VANnXNGQ3PSd8MpqNlL1+5Nvzu9x8OCxcvK5wloJWHP5ga0Q6XegnIiZd+oV8eH/PT6tJWFxc83CdQeWsD9rrQv/Klp49FpgtcpJRQykzJNu9QKSGpE/3Jj7+7px3g1+Da4KENknzgDCbueXdk+7Yde/nFRcsZMFrvwkULSijT3GgTiH8dd2oGwKYL5o0MtuVMPTybJiGowHpb7htazulTJ6pCyKpzXLPTw/TtcWsQRIA6qIGPnvuZcDlx/GS5uxAohLHbC0K9lsuynVB+6oUUTix5FIK9XC4S7seFGXQDp9OWbNwJAjuvkwJAa0Kc3JpcU7Tdi2Fudry6kTZgDOYz5syZWYqDSMPZ6Y+AKYEdBs1GESyXfB1mhjmIhKXRC9BChFy9FAnW664Qub1+ERumqW4Ro+b2zHnVQQeB7enjJ4ZtUSa+Z0u/CNJz0fxZNMrFNH7wg+8Xs7aTTG3EEfg+yWCfOXWytndcFsS0S9msaFQErPXac3L5JNBfZcwIZoyB4BmGqWFksWBGmivWmNPCKTGCFNakfQ41t1OPGReBTbWWUP9i5YpG5tbElGjo02dOjZbe9mJ2Xq31luaBEAfGQ+F4kHEiiJvQ5M6OFpgxq/nktNFey5ejKIhcXLg41knygWVbqvRseBBGwUPDGmEhSLVbUoQZ1KYMGHPCHzE2AuJeS5/DfAnWwtX02/pYEd6iyKuHLL7Ah+KU4QijiYJUTFE0Y/P6hD9W/bR7/bT28W4YyPNXk4flazcMG7fvLNcslyomAmY0fAdsPE87bUk6Ncz1wrmzRQvKe5I8dm3CQM3pzRudO2yPENz1xu6yVB48skTjVu2mtWbtquHtd9+uyFVuzk2x5myJ6rD9y7Fqube3BNcy0qVUiVX44P33h3ffebvgYTOa6zevF2MXtcsDc/rM2WFq6kaTLGIBOPDfPBsLC3Mw73vhwsWar7UemEtwW/r681/8PLi9q3D6zIkTZWVevHCpNrmYEcF57uyFonEbh7DiMT/nz1qjvC7KJuXLkqGPPvqwLHjz3xQjy4S2bttRNA2WNoLAhMGbYOcpMQX10UcfRXm4Ej60NCxicsb/ZQmM30ZhvXLxci1rsrENS5OwsBGOaZQKNAsd8dBR+jDm5VEwjKmAS4rhxighxoNAsTMf4UzBtVMZJZ/3hoDD4HlaMGHCQ7Lu3RSS58ZZ4JTobbzPahOfhBkmzn1YzDnvmYO1asH4rFm5quZNtdf8MiEN58XN2NRnesq9WRYyj2XzRJj6ehD4scrmzp1f/PT+3fCv8Dlue2uta1ov7cKPCIpZeYdXUfzLo4c272nrXu9lbOCMowopKPo2e1zxLuUjwtH2oHQFWxFPCY0IcNMX9Pkg32sqM/RWc92hHzg+FuUQjcE320+i34dR8tCRqafJoRv4bUXE5KkjtYJFvMyDh0+Hz77YX1M9ryIsX7yMdRkGTJgSyOrqgk0bfJZibslg6mBI8hT5TbEEe4rEk8cxHmPoOXyl+pWxrXOV82dudzTjZIqC5Y9Hknngb89q59bb8a255mcET1aVobMmMtI8vr6jHzJDWwhcMK058dSlnXiczzIW5swZ3QuB7QxDkhsI7hauMfPBCOSN3W8EKZcGoSyFmRwB1DYTsBsNdxgNkUsX0+L6MnIYkKhoGnDNG4f4W4BNxEDyqwsisYI0htbMTWYOhNCvLf1SHwTD9G12/vx5W/tpytu9X/3jPw7/n//178vKshk+YBkY7a7YxgDC5hQYIwSnYHCThu2WVcWJOi3CZvo4QSE8lgULgkDiFuRC1j6bSoj+PnHiVGkwS83Jpo2SDRgEdiBM/WjLtmZWeRge+IrONCfGOmZRu8+Ng9D8pmhYQmObTK5bewOLAEdELGU7Wb3MgL0K4yCMMQ1IIsBH4Ii+EJDTQ+wV2ZlBN2/C20AkYay8F5g0JoFZEkYiIRF81xxZGSzjq1ev1BamEAih2wWNhWcuiBXImmbF33ngSMC7JSxtem/rQNtRSgh63rwFw8tJtL6UHQUKLAlFS6cwyKBnnZ40FivfdEOf2+Yio4hRJGorTa6zjC3lBKERjjTZJtRFnlo+0YLNJH0EAzgJjzDc0ogjhItIa86z1eUdWz72+9OnsWSa0jE3RMty1VZLpZ5HkJdF//DJ8Cj3nk2aVmcIm2pZs27dcD9MjXAyZvoqpgDh2wmIQLX9I8UVY7h+42q5QSkru3buDnynDx//8eOaF7Me3naHv/ntr2uPY+PAQ8SShE9gX16LtNnWmJQiy38QH4WB4INzou/RhSVHb0UoUwgJbksKy0MwZXqsjN+VIkn4E4pgcvtWGEZ4wQ9+9OPhRuhp34H9UYyeDOs2boig3F4Wm21hTxw5VviPtrxHMW14f6eseC5ROG+qSRtteAO/HmQ8Ka4EA9zauGlztd989tiKlBGmZ5nX9RvXinnjMTdu3CprWH9tYmLfZ8KYh8thLv/0T78KPU/L79HhzVjqpoAI3rLI81enVaUNAt243S3pevOtt2tDGMsu4dGuwJoiadkYl7agxLKEgjeUx3t2xIsCRZDBK31GHwQ0/GL9seC5SSWMGF0RZvAW//LZ5uOj0FH2gqcihS23xDu8Xwpiyrxx83Yp1K8irbnXeQ6domQjF31RnsMQKtbjQfMymUbjRdQf2+eaemiCsVml6LJNPT0uY4Qnk3XJ0qPkoZ27scrhPIMAffCIEjrGTH+VJR+XPd6JRkq5Tj+1nzWpDjsclkKSNmkPV7I23L59t7yV+tZOQwtMHBJx43oJ5NqCM2N56Mjx4cDBI1Hq1oQ/jKadjq+cW54yY8BLgG8qW71gje5MmZEDqWpw8If2MmbQNxhq19PwIEdagiMvVPcA2WMc/TlcQ7kEqvcFMIJDeQHCz9p5BqNF7/qETrXBc7QFPnCz+EvolDzhrQEvMNTWUsoXLVq6V6MxHBF+10MEMnJLvf3229UBhdqZh7ATySjoiRbKHWAOjxVdlmgab3cgmphPxKgh3Czytoi3m6VN0VLUyzUGyZntEIpLDDGyOlhJ1gNDMHNADjIgvFkNtCsaydvvvFvWkwGx8N6cxO9+/4dCAkFagMKCpekRTi7RzQJbEMHtCDOEvC5aOiBduHi+mB/rhVLQE9eQ3bAeBU7crua9uRpZmADqYgFb+tHnjHwnXF1gCn4NhldKaEEKSC3a06YCBo5mDgnA1yYVXOu8C7bIvHblcm2ucPjgwRDE07KoFwaZ9I1GTQibG+aKNq/y/MXTCEnBFA5unx5Nj3u1zd96gRJknai1oN5FqBDqxq0b5ebCXGWUz2Hi5gdZiOZmrGfFGFi8NMfQX7JGE59jrm5enlle8Hx4ELghqklBfhGftHfa8ePcD34XEo5GUMMhN0KjlQhBDIXGjWkjHEgLt0R+UpIoFJRGOEb4SwgPvnaGw9KVaKfeN8fnPiFJOCEyuBMglvLT3e9cweITMEMu0IbDmGqamXYh5leB0eJVa4b5IdiNsU5HohVb4zgnxGuJ0s3rNyuwDZM7e/pUhOLn5VGoCP7CzdmDc28FpVGm4AVhQLhy/Zsn3bJpW+5djmJ4qlYuWH/O00BYOot3+/ZthT+/+tU/FixsOmMM//7v/7faSAdeYuyW+nFfy4PZFmxzsTjkt0YdHOEH2mOpsO6vRgieStsJirEo3YsWtc1h4P7dwNoa+y1bNpebEXz3vL2n5ocJmd9HuJt/hdcVPR+43ouCIS7EMjwMHx8guBw9Wsw7zNehEAa+6CjKEzcsJZd3zpwwRcP6fha+pYcbU7/pH7wCDxFTwYvEykAZ9rUmQLi0efAoMtb7GtN14W+EhbX4Tj57c/euWnkxytMVvoIuREhzn1OSTCfdiNJluoE1bezgsekcPIcwQvtiKzzggaPsUYz0A/yNof2aKRYQyj37BWgvb4ZPAoFVKNARfcM5Ccz0UVxNMfvgFlwh/Ywd6nZM6MwokvpO6fGmqPR5Ed4OfmHNmwYCX7uu1cllaa/x4QkilCjEcAfMKqWdFGI4Q/GQCn+Co2ho+aqVpSyBhfd4J9ALGdCVXG3XZkokyxzPJyc0kPfmYazoUkxCR9b/Pn4szsbU3JTwntHynBJq2qbL7Rz2tqoBDxFbgBehK7iEzsuDmXYzHo0RvtCNJDwSvhUvCl9yrOaiBYsKJ81bK4tsEntSsTlR4iA/vr16zaq822Jr4L5y9Rts4D5Bq63api3eofx5TnmTn5wzzTiyevW6vR4AgkLWR5s3jymYSCGAKArWvJWAGkyYNgDA3DVcgKX1BfqEKoQBdIiE8BC2QUIEGEct4A8zt0MXpIX8waI0VoDHWH1iKsoAYMAS2GJHKZYYhNJ5AsNcdUUo524D2MsIrGe1sQV3GPcBS4irDVHMHQ1zS95r16NIRKNltSMSTMLuQk6SESXqODRaP+IAeMuFaN0AuzIEXHM6Dx+XBnYtSOiTqxkzZ62UohAEcdD//lyQG4xp5AgInPRVHwlh8IQs3H2QwjiYw3EaDklHY/2nf/yn4V/+9V+HA/u+KmVpx65ddSAAeEBsWjMGwDX5KpanP64yysvU9IPVbjwRirln2rIDpwkdiOKwb+1yepMxM0ZrYo1bOmP5C+J4HliZU9cfGrKNGsB5TRQYjPTRA0s+rsWCuThcikCxrzJhZAtU1svChdHeU66+2ky+XMvpn7JZTMqlTYMfRQexti0UMYBm6UryeafwLIxNQizeo+xgDpBcf+Cg8cVYPGNRK08e44UZTuHGDj5VsFj6N226WARzRC8r6E1+72IrebMUinRheBQBsWDZymHLjh3Vt+tps4A/c2fwoOYwU555RpY4q4xSAL76Db8dVNDxwnQCL4EDTVaMrQhjmVdR8PY2hj/oyLrx7Tu2IYJYzX+q+T3jh8jhpw09MAUMiQXq+89//vN6B45S4ghnOCuCmrcIMzB1QrCJR7gWxfQiGiRAwkDWrF83/OQv/zKa/vaCJRfm0cNHhhNRVu0aV0wl7YMDVB7Kq2hq+Cby2ByvDXUwp2VL2zGaPDkUTIz4zbf2lNJ54tSpwfaOFbAWRQOdKRNPgNemzTD55qZ9WDQya+6c4hdgbFexWn6TPGfPnE4/D5RHDQ+jDMCnN954Mzi9oMb64OGjZbkTqjwVgrZ27Ng1LI6iwUtlzFeuXF6wB2NrobXTKgVKiX5RCuEZfJGH4tYZr3FGq+gZznblEO7yyMFN4138MTBUH8UAPHm35MVH1IUGlYPvwnuCt1yxGX8WtHdsaTs9/OtBBByXNsFLmFCYKK69D6xjbeGplKd4e36jS9sG46lYuqkk02e8FQBPWdE+9KBNEoWe25/r3XPj1vhdiwCG2+AHz0poR+EzDi0PK7stkRKHAocENcYCKAFsLvjqtVvDqjUbSglxBKgpnHsP75eipAxTNuDPO6BdygYf8AcTc+cUc0q4+inenZ55L3hnTdHwfGgrzwS+gOcap7xSMktdaJRnFq2hK/xdfepRn/x++46/41fF43OhG8+Mtfol+eQZ+Zu/+7u9ogQrWjKD5aQRh8+fiBVHU+BmUyC3psO8rT81hwiYU8KsbOH4MoCkWZV7IwMmkplbE5H4rlLzh5CgtkWL8GN5Ywjcvzaat++ytbnhTWW5ahOkYx2wSlhRm7duro6eC5MiPPn7uQTMXQIqVwaXMR+9HWSsT4PcXGVzw/xZIHYRsgezqFwM3MYC6qD9c8dpLyFPA6Y1Y2aCXWzbhykgGhaijQ24vq+EYQiqwWAMMi27NhlANEFCEZ8CUgoGeV4CPMiK0bguX7ma+7T++cW4VsayMg9ndyDaIg3c/sMnjp8opmZqwFKN3dHYWXWIgCCGLAhDNJ/v/ps8hetmVvWbgBbsYE6IEEYACBpyWaoASSZPaeuSm6ZpRyHWg2AX8z2xGlNmeH9ptPVulDJMh9aOeBHrsggPGz3IMCWIvzoIvHDxknKz217PPF+GLo+jswdGrASwZu1CUlHqGI82Q16dQ2T6ae7Xm6xYyh4Gp8+Ynd/yYdr6Yo2jfBQ/z1nW4Al/7B7GPeb7o+BiMbmMT+0aljJKo89vQhirMXYIjbIYwBRD4e59HPivWLth2LBtawmPdlZ0hFHGCX0Ucwy8uaThDatEbENbY97O3yVQtC/yuOb69u8/UDgx3xGXEeAEq7bcLItgqGBCyqXTq3bu2jm8sefNYgrwrgnpM/WOwC77PC9Y2PZnJoQIK7hpX2d1mhtdGcsZ7Zhm0C8KtyWA5udYln/37/+HYUOUPZ4Um3QQHjazEL9x+/aN4Sc//nEFSjpaUvQ1r5K6/BZbgjmiYy5ncObBIPzPRpkw7mhaOyj9PD8HDx0KvY3VeBtTgUnegx/6weKdMWtG7e5V5ysvmD98+OGHw49+/KNh6djSYUsMCDh//MSx8t6ZdNqwcVO5b7m3nUVL8bl543YFCH300R9LabDiAY6cP3c+ytONMNzZgfOKGjOKPCFUe1XDt+Ax/HECUp//K6sbfYRAKA2UW/fxH0LKhTZtKMICRn8VKBc4wTv8DINn2QouNEUBT/Ef+GcqpFnUr8o6RbcUeG5yuGgu3HQQ9/Ltm+HNURQF5WEFPCd2wuOFsRSVsGWMWCLEq0m4UHJZkNy03PSWfpozFk9TnrXHLUiM4mg8CTNJrAU8Nfffo4LRCjqAV+CjfJYxfkc5JQfQKj5IiXn2ogVRVpBV8PBhDKmbt+4NZy9cKUt4bqzcRYuWFk8FY3gCNpRdlqt2wR/Pik+F91BGfS7Icwq4ZxRCeK4/6LF4dOCF3kHKmFJaipenb4Tk9u07wjfulxG2LPyZBYzGCHZ8igUubmmxoM/A3C5YfledgTJPDrioVzliGjwHV89PnzozjPzil3+zFxG7SkqHsRBMx+zMFADRaGhhJq1ZVPz43IksNpq9KELu4dLw0jlMlJZgzRk3MsFNG6WxAwRGbW0ZYua2cki3ZK9li/G5SxyfZ1MDbusz0Wi/+uqLcqVxF82f1zQWghXjJDRoZwSZelnE5oLaIDTrEEIiglo7HEYf+JclYekUPz5LgbATEOIklX/6p3+u3bFoQBCI8MPcfQcTBGCAzCdwB7MG5f3lL39ZXgRw/MEPflDfJQwPU+6CmGsD4UNm5XBpCBBQBoSgYXHFv/32OwUfGndZNhHmNrcXWasObmZRsH1eCZG9eNksQ/4p9XGZySs4ChFg/IgAYwE3TI3VjyFQtCxzyKNieuawCSpac58rapuATKvybAlpPo11iaiNCyKmHEwLg1q9vp2XbI647T3eXOY135M6MCkWByuWYCI8jBcC94kwMR4wA/PSXgN/MDMW+iHBve6+/trF3AR0eHkxBe/7zfo2nnZhkwgd/dNp/ePpefQ4TC7wIMQpZzHAqmwCmMpjE/l7gdXUtOOHf/nzYX76XVuhps0EyLKxZTV/dOvm9WFu8JPSdyx4dSXK1PkIKJ4Z59bqn7bBBfhLKdS/PW+9lb62VQQYFWWVi8yKAcdcaqdxQy+UJR4AAhb8MAjw2BA8Mf40bWOoDoLflAvmARcoK+Zi4Ze5cuuEWY1WMQiWQeeW3zn967/8wz8MH334+0DsZW3nePP6teFO8HZDxljcBOudsm6JFMsHHqvPGBsvyq32WWKD5n4Y+jBHLa82H4lVrc0nTralkO++916NrzlYbmeCCxNkPX7x+ZfDJx9/MmzZvrUUN5b897///RpbwaEUOHRjvs7pcGhPW8CphEVg/saePcPiWOWYIdomsAmEOiJUv8EhjLRbwTwaYjHAFF8xBna+w3PA2/igGbSsn2gbzkAbY6AO9+A1/IRz+snFa3xKUUkefMpvwhy+YuB+82oph4AnfBlI6AG+wxkxPOJ6uHe5m1m7hLOlS2id1Ws7VB4nNOg3HnzvnpPTZqcPYhjaLmPm+ykoFCdHUHKL15imjVzy8Faf9YFS4LsEJtqiX+Ztwc177oneJrjQoXK8Aw5iiuCKC494kjY+efZyuHP3Ucbt/jBtJqMoNJ6yL0bBuxJFkADGU8BSMB84GwdtN4/bx1o9m4LfhG+1PWXYywGf0nZxFfZ5pwAVzJLHMivtt+be7nRoA43aaQ1+2ihJfdqvPsqK8oyFce8WMB6vDjBAb5320IJ24EH4r3sjf/Pv/q7mhAnHRUE8hC9ieSwNxykNpAEhaHVeJwVaWc6yaOnCauCCIDvigMSsZMn6YdGWJrhfBRF1TLoZxsSS9b4lNyznzz75pNwilhk4ak9nbseideIJhMPsCXJani0Aa2Bzn9YKcXXMnLT5Ii49GuepWPJcmgtzv2mhzXWjXBtjWN/3dpjdjjAEgopWxMr4/ve+W8IT0SM4FwWAVSPK8MTJ48Mnn3w82Euapshta9ceMOTOBkP3MQbt1BcwAngJ84N82oy4IIstAVetXlvz4QibQrRt244Kpgn/L1ccJUH/zCvxMkBqrvKHlhhkoEu4hVGYe0JcvAPKjw4dAs4AsOryQfvluhO44XfT5mMtpg5wUjaExHC49hyhWIEplKiUWec7hxFwhWEAxpjVyQ3mcAhaXroXRJxVVn8NfvK2aE4BSeMh+hUolUfpn4sAgtwEH/iYH6JkYH4iIftmBRiTa1rK1G9LDErYpnUURvnUQxnDlFkiypPkI+yMqbJZ0jxAiE+O2iDi7u2Ch3k17dQZ8KMxi6B8HDwQTHgnysyKVeuGN2L9/f+Y+s+gzdLzTuw73W/nnNPbOeecpidgBsAAGAzCkuCSC23Ja0orWrtSqSTL/uz2N3+wPnjX5VKVqyyLW9w1QTABJAIHwOSe7p6Zns4555xz9P93nT4UT88zz/M+zwl3uML/Cvd13wwzYbjJAYk9GQtryo8dOZo56dMsiBAQSjl66HC7AUeApex+u2BZx2uchFUod+1r22YsYj2VkJnUTJrS2yyO1au4C+EmSVE2Mhq1PhZyR2P6eS7Mb35XrVhZ88n9PXfOnAK3B2Nl8oQYH0KD8uOBISBUmOIRYempY83rIRwxbsLYZnLv5NracFoAgBUJhw8frCV9xga93bx5PULzZvEE75d+cduWsAmfs56sNti7b0+zbfsXVbUOrQN+Ejd/8/7vam7Ri77hN+CH0JZFfeLk8QJNFaYKLXBl4zEKfj5LOnJEWU9eJ/Ljk08+ruRK0w7wffHljhpf1aguX7mWMRvVLFu+vBT40CGSr8YWsLUMk/XLizY5vBfyLEGPF3gjJKpRfjWGua/vKKoxAZroDR2hQxYP9Ncqmtb1CPhT0uYYXYkLuz8ghKeFXbzkAdwJPclBMZ8Pnzxyy5d80K5PJ2vKg5IXOVL0m7ZQwmH44s8+eS6FxzASC32ceZNpXSsBwqvc3SxYNjHlp83AtPiozyxnhg6edA/jADBYKiUUV8A9xpKxMXfO0957LOg8nwwD6JSalScB/FBIFBRdQCxUgZ3Qhv64/mGUL08F/9OVSpx71kzpnV46x3O5oIHO0WPVAW8L97Am/d6OSxtGwovWtVsyh7Z9Zy6MFfe037VBjpIESx5NyZNCKdyHAAD/9ElEQVS8NuiLJ8IKGuOhOqPcnk658sZRqsYc31n66Z2Fb255dXhojAn6omRdBwRT1q4l87WL/HafnoWLl24mfDA/puHWkshAwGIQPa2KMpTgsKF5lwjUt602lRehynWlk7Q7JEaIqARFiDgQSGeJsJS7IguSk6SLYzBuH511LqsGYi63YwaaVTgwE4bRJHtwDVNyhWzSOe8QI+vd4ncChiWBwHUY+tu3b28pT4RudyPxbKiG++v9Dz4sApEJbukIxMMF/kXAAevU8wg0bmsua8/2HeE5JM8Q0DfYkI3CJsbCIGsb1xxhZ7C9TIxxcj2hIYMZUXALFiES1BkDLkl7F/MWuCePgLgi8CG5LTIgjBbhFiWssIj10gRunzAhlQT16oPYmbhnLSGLBSMRQ189Qx1hhJwBL2tBpjHQwmWmLcNHqMgVAsbwlFKY0nxTSoQv1yKLEZDCjJ75MDTRxv/DnFHwg4dFSYYhOre5Z/eLgkEPkuNyk7Rb9iVGvVVzTzFymRFOHbKWcsIl6u9CmDkHoXNv64uxLSbJNR3j+U57zYfnojnWvvMxvu+AT98TeoAA5auyl2Uj5tOYEH4EC2GmSha0nlFolq9a3YwOyBT7NtZckkCrPIdhacvChfPLJXgn6HpAntc3JvWtgEDCUh9mzphZWfd9wifAkEpB3HbcgYBuqwij6IPIKQnFLSgX4ySuuX7D+gimlp7wFg+W9fntOD77R7Str3Zzwl9yBPA3geA33hwSEW0bJ3F+Y2fdsfXAfpeLweUMCN+P8rhw7nxzPwKqX3+ehudFxxtf2VgywtIY1oX5alcTHCs+kJOB78Uf8QrQbrwUu/E8/GstvjXFBBme1yaK17wCoXiJG1qy6KpVK+v7R0/bNcP23sb3PFmysi2DMg5AsH69/vrrxXu79uyp67p779l3oIA7zwma1o5H4RerQXjdzBXAzrrmrkxT/5F28CrPESDqEG+VVIkWZNvqH8XA88EzAjwQwq7VruKFvNACGjSHzid7wy4tj4T2WuXWZmQDFv52Hfom+/RHYZiSs2k/EI6PKjSVdum/vrnemFiZ4Xp5GrjS/BpD1rciMbxSzqvtadMmiXIsfUYY3kFbaAdfcqsbd2OLT7QfbQFz+nQ99y15H4WtrZ1yquVeARi+c17UQARavwwuumiaMwGZD6N4KWWbxFxPm3jFeJtU6SsZFNqjKLXHnBhHY2Y8uH2FXoylvvGmkLlWm9ATZLgtNQGzJwyCjARFay4BYICF/jN3lHfX7iNHD1e/vYzFpImTa3zxmn773hx7rvFodcn/tp2hdrCu6VTevOLP2Qvnb+Zjl52nvFstZs4FGMXNaXoXKs2o4YhJxRwoldUBHYndiLmaTIglfxYag8q493RKKjnrA3FQjtbFHT9+qnkcZpmYe7NyxSuuhDEQq/Nqc/0Qj8zODevXlyCyET/BaikTi81uOzduXCv0jIgp9nJdsV7zPFYJ5QtRS9z4xje+Xi4rTAedPcw9xK9Y8BK2rgcpmciKo6Tts2bNrMmxHMggq5/L4iXIxD0ITbu8GFTEjSBMOsGDMLz8JlsT4pasw8I0UYqDfLrls5ogWyhq/60IMdYR4iQojB0LxXVQGuHiGZIJcOSjMID9T4cE9BBsmEYcEkN6EX7WWIodcSOz6I1f7OBS6FXp5lbunfGu8QtDWMDvHlUsJcxhuZA5BUQoXUDG2JfLlnWQsbTu1/NUazL34qCQLovZi9JE6CxtytvfrpX49PBhLISME8I1ptqCoQZE6FGyrD0CRziBYPNZiAGtchF7Jxwxyj+1nDENS9j3oAnF7tDPig3VeAakpP3QfpUZTbv1WX/bdbPO76nY+IO0XVLW3TDagAgC8e8x4ycWc6XzOa9P5vRUxkfhmViAUepnJBtdv9L0yZjLAFeVSeY97xFE70GAHMtRLN68Do3wt65SjIzFp96wtbH7Duwvz8+aWN/ThS4iSPFH54rjZTmd56OnmX7PGJgzc0nwUGI8El2iEo+P8AbbQzwQTdYa3gvna52ymHKoqLly+UpzOwAATQ9Me7g3H+Z33qt169aWkLJygNUrbns5fHT4yOHm01ikx44ce8mTbWyQJ8lcmT8C/EwEnQQqORasiaXLljar16wqoIxPZFPjZUCat8u9PIMsorz//pd/32zZ8mmzIpYtmaUGPVkwf978soS4sN9442uVSSsDuFN+LDRLLKdMaN3RaPrI4UNlhCycP7csIcAfTbOA7arUWm4Ra3lRTJIbKSryUqeqIEfoTf1pbUCr+qTOAKUmFCRpiqzEI64HbNEnkEcg4wHz6Rnm3kGYU+5kSZijrH3LCxXEIF954yRq8UaJW1O+wDerFogE6NA/L4pd5swDHuD1tGxRCEEXWnnOTS1u+qT66PuibbKsXNztBjHuAWi3vEZx4llJje08M4L0FyDXfrznuv4ZS+5fPINf/EaxNn0DciOjmvClPYTvxNq+eOlq1aXvyf0lcDnP3BkvOkH4UEIVq3v3btu73gsNTE2DQ2A5nEvmAgGAXcm38CT3utAmXiNveDLJJnHl8jhmDsgFIE1GtnAlEEeh2rDB0j/P1M9pvdPqfJ/JXzT51Y4dlcyLn/zNyNUW7198/nn1nd40fl49q9ev3+wGhJWTdIzwonAgBw/TmJNB0g7IqbMEJ0+ZVPETu6BYZ9hawnYJGlFEbCmQDDuECFFioox/EWcJwozVVdWhMtEUwulzZ2tSWEUUF4TNxTmbwktjIab0qdpGkEgik73HRUFZmRzCFMFbuuA88SeMxaI1IO4LBPDZW4rEEkE44mEKksgQNWEY36ATRBCkAgAUg+xfS02gGdWH7t57WCAFaoIIvROGJr4bRwISGiLEDL52+k0wX98gNoyg71wiAIuJIkwhKwRNsSvLKRlHYQ0KWjH//hmPqZMmlzX6PETMjSRZYuiAVinXEqqXHglJB6WY8s4yNlYQH7e9MdM/DAxh2njAOl19h6YQkd8LAaefrG4C3ovEoNjFPlmU+liJKXku4IDoa7eR3JfbXGTVf33TP7QgNuPeHZM9zzwVQo/SAgQJKH2qeFqexSWkQIl8AFazccfkxs0coxMAyvna5x4Y03g6jC3UXxYz2snXKubU0TYt/eEaa9cjEx6EiXWLfSLormdcevI+P8Dp2jUboV8rPnGeTE/WNGvoQeh4SObaWCloII4KvJrnMWNGVVzraR6mjnO1J2MhDLQoYJFFosAJgkerxsjYE6iLFi9qbC7ytz/72+IxvAS0ua+5McdoDFBEy/hX3ylddeIlRnXncK9SQpKZyg2Z+T986HAJEWu3gc/Tp040J2KBq39da9szFzwfPFiso6+++qr59a9/3dJ2fjMfZ06dqXGk3NG/XALKRca2cTp44GCza9fOcgniUTJCWUxbGzpYTvgInaPNdg5jHYa+KDjA+FrADXlbADfjj6/RoERJxVIoXLKqEs0CFIwf8GEOeBKm9k6vpU/a4/z+6fuEWJTAp0IxLH90TTmFTIq2jLH7aBMQhAa9o199RYfOnxhwxssiJEJ2kU+W0YlJXopgJ7hLqWbuCGv9A66dW3IsfFP0mWfiCcDc71UYKO+eBfRL0kInvjPHQBljhisZAGcBux/gZB7wlISmKnCTOQRy8YrnUKLoybixhiU14gNWLRlCgRZPpd3a1FnvxgRP+Y6yNhZdLBu9Os9E0TOAJlnY8aiEM+mlFG9PPyUp+zXnLlwu17QduyyTk+MDrNi8Bm158UzgOS559CCJ1piSsV2Sln6Tx/SSZERAlFfS3+hNHPrLHV+V3Fi2dGldb76FTCUOOgBe8tm9vOwRbl4od7KBF6njvQKx+a4SjqOfyGzz6Xo8ot8/+MEPig+4orW/8gA2vPrKZmZ+aKdiETeiFBG+xc6YArMieBNO2dgAn0u5XedFOAYFhWG4HA00IWuAIEICE0LjlqbcxflaQdgmLGDmoYgilgjCnTF9WrNg4YJmedAwNxjEBKGqH2sjdNaVBARZzwpcyCak7BDO0SBuA2cgIWJEdChWMOFGmRJGBufkyeNh7sshgocZhLHN0ggFcQlLlOw4A6FjUpanCYSuZMZt3bYtVusnxeCErm5wqdy8dadcaCYfM+/IpHpRnGKUMp21keuX0rMEyLITzKmtLGmTyIKUxMblaewcvqcUTRT0z3IQF54R63xW2no3VsLYkaOCxqYWw3DvStJCmHZLqXhWvocWVdqpcQ8IIiiEASjFUkjpDFSKoTCrqmLcPMbe0obWAles/VbG/naBJDE+a6bPZW5UGrKhBRAnqY5gRpDuL8Z15vzZKAIJDg9LKXLRGo9yYedZCLdeIW4MjEKKTnIuJaHwg918EE2NSZi9diHJ+DoNEmetupaQJmhYZ/qJHvXb/TEPlznBoq91eFh+Nw7cwCocAaTON/fGgKUjGUvCyJ3M67W0p1//Qc2koGDxYfF517KExka5ysCXBY0JTwVlq0hkHNsCOBmj0Ou4iRNiMY2vqkQ8SMNi7RPSixctLkElsYhAQ0NcepYp2T9YWyTJHYmlqViNalCVTZv+UpzoBZBE58JF+BTQMQ7G9GSEkA0SANhf/vKXNZeyilmyAARha67wyOLwoip0pwJoJetcDvAkgO3xLXESXfUL33M9o8sDBw/W3Kg1QCGDUujJphHz582tilq1o07mlBB78803S9EDqpZNmb/p6WetA4/Q5TURpuJBIBtUsmMR1zr9y5daIBwZtHbN2mZ0wALvGuUFAO7atbtehPOMGTPD+4fTnr5lHQvzVKnOjL0a3OQdoC4Z66id0mIMkDe8c7YSxEesB4LdQZhSBPI3qjZ95kiMmKVcMd17d0rQCm+gK+V9eSNq69T8AwSELShWNaElM7JmCXTZtVzPxpnQt+EMOi7azrgBz2h3QizacG8pevk3+Ip88M67NXjQgOKvAsyZd6tSWPTAiLbjhapqV8DhWeVXaKN1z8af96t2bMq1ZelnLsl6liOZTiboAxlMD8gYZ7mbf+1VGwC/Aiz60SZnKhncWtKO2vhFRCNjMmTYyPRlaHM3wOHI0RMxjgIMo8DLFR5rHi1LmCSnlGU9e/pczaertRGdWx1D5pAzDD56CPhTqU0FRYqRYWfevbTF+v5XNm1sJoUf5TXYCESBm9wo7WkL15A5aERohQ7Aa/SJOQJ0zDUggI7pAX0GeBl8QKC5o0sAAefRB3QScAhg96zf9MpmD0GsEIIKU070IGgFKvLZhLAWuY8Mug5ZliTeBWFpLKUCPWIEAgyRyIrkapPYQ9hhcsQMsWZ2K2lEY6BZ7oEK4ofRxLcIFfeGlHWqe65OQfN79+yuiQYiKHmgoe6dwdVWA02IWRCtbX4joN1TH2fNnlnrDDEHy70IJERP0Ro04MOAiqVpD1qcHmuZixrqfvAgVlwN+Pz62+RBe3/0R3/U/PEf/3FNgjHE4EoSOkwAJtIX/TsVsONagsPaPstE2mUovYVA9YFygwIREyZVHajGPNbYrSg/RDCQlZb7V0F5wCgKH9E7Z9goSXIjoiRioQ5Rro6F2MZQLcmxHAMgIeQQvg3kCQUZvBIW2uUU9sOUXNe30GLNU5QDkANsGZynUVKYULIPmqJArcEE3i7HCiSQVCcrBoggoOgqfpb5tonFsZMnmguxEuwkdfu2hLUb9aoiLBnrEiZRkoSgursYULGLTGvRhFAJumNVaJOYJPc7pvcy7iwSqNX57fPv5d5t0kpbTP5ezSlh7zex7ExEnt23uUX4UvLhkb4DBjc3AwyUsQPaRJV6+nGty8QOGMr8oidFXSh1zMnipXinzZgW2uhtHoUnbNdIsAEGY8ePqxiTalanIgz0h5Dkhic43ZMFJslK8sfCKOUqdpPx/N3vfle0OkqMK32j0AEhdK+fwCB64radM3dugevZc+dUspfrAETo/ML5C82tjLnELoCurMooiskROgSvVQ9i+gQ9QWR8za/Y9BH1q3MPa+kJH+cfOni4+ebb3yxrAKCx8gCPoNmi+whxPGKs0COeYSGYW+1GMwSs+wGiQOpHH31Y/bIkyn3IJ7XbP/roowIY+o1/3EcbjRs3vPlvlcTzyrKtZVG5n0S5caF1S5OOHTtS+Q8b1q2tPAsbkqAXIRTXoy3t1TafgV8V+bwAHX0U6sDP6Me55N/4zDuFwBU9IVay+DI+tPbVNbKUKXt8Q7h7eUZXccrheUC17/XDfHJHa4M+ojOVt8wXZdRmS7dWOpp0T+Pmb1XfXMMYcJgrNAE41rh3CVN5htAcsEx+Mjz0ycu44A+yv8r3um9eDtY5mi16zTwDyujMvfVRn6h2YGjI8JGRFU8jA242ew8cCk2Pb4ZlXi9HqbLY+/Rt80P032EepoR/0B0QirfJUsYKWtCvkhVpi/6Yb3JBm3mH0N+XX35ZOT3i4sC/AjnGVIjQOFgzrt28MV1f0ZU5k7ugL/qnOBH57pk8Tqxt7fAc9Ed3AF2rVq2qdug/+Wcs6Rg6q+db776zWWPbXTaUXRtdxCkGQSmXtk8jWF6UJWa1ZlWcUszs4f2gp0w6BCXGwYqziwm3NIXJnWV9oY3FTbTYM8YRt5XNC30NGmIN4qXm/Y/ezwD3FEIbOXpkM23mjGbu/HkZrAkVv7AOc+v2ba11lQ5wxXAz8+9LyLL4nxCk6ChQaLvdPHxyvr9fgsl3EAvrYXL6KUMbGldmU5yOcBs/YVz1xcAS8hRf52ZClBQlK8wkKUTxxte+ViACw7MwgAYDDjlxDYllu5dx9u43E2gCuNOhf6jweoQAoTBshDXNEtEulvtKZurSJYsz3m0ReKX8MBkrYHqssYlcl2H82hgiFq4JpmxUyOLK5W5vsWwTRSFWH9Qei9889A1z2NXJEjR9FiNS8YpAgWwtNdLXLmarXGmBtQgZVZ/KEsj3QAz3EdBjRx7PBQRYcdycLIW2FKD61bEmwhQYlIC9c4+le6e5FqUpu5Jip/Rt5g9IYBLuSS4u3hqJaeods4Su5l3WurWCFAEil0zB3cRyVx7Tu9quLLSrV9vkIEzJ4ugSuR5HqRsfYyd6LcuZcOFBeMFLEAYVtxIDXrR0eegzqDfPPXrsRObxWClSVgagqbKUZTDW8vISlVsz/W/rFk9qpkxVvGR8Zb4SKKxONCGeRwFbx8piUwRFG+ZFWRpfBS9YloCWDT8swQFizkUY2ZS+UHeUhozOwWnPrFiAIzNPBLe5ssZx8eIlZbUfj7B59913m5FjR5Y1zHpgwZ8+fjJW5/TysLAz9MF42PaP4rUuEx/jH4KI5QW8+I6FpAY6wag9lDJrFt85hyeAUPMdPtVvwBFo1E6AHUiYMmlynXv5Uizy0L91ycIs/fr1aS4GJCiy0xshPG/O3BqP7du2FRAiDHkC8LhxZV17Rwtlw0YwH3257A7gBXbVJUfPQhJyHOxUNjWgfPKkiWWxi0nbrpCl2NVAcC/5LQT98CiQ5y9acC/3QTlYMWHnqC5Y4Db9R/uUCM+JcJ1VI/jNEj70d/r02aLnWxkntEQ5cJeiSXOnX65vk8gkX/WtvANKUTvMw8UALcviQq7FvxUaDPDG+QCVewyOrCU7yOE2X6NNzmRpogG/AQOUGXklJk7mSYZyorh6Hhf5JImsp3ixvUe7yUnxEsCb79AHUxcvC0mhcdeQgd55SB9E3t0Nz7OGz1+yV3Dam+ehD8sfhw4fku9iKMRAAITwtuS/vhlzVeYkBVO0FB7DSjvwjDmnFNEFpQewcWujY1n8gE9Z1BmzX/zyF0WfFZbLvegmeol85/XhGWKIMIK6GDfl6lkTJ4wvgHPs2NHyThlrVc4YhjxQ8hWsckEfxtc4G2N5L85l2PS8+fY3aomSSWLC90aoazRBABFQaIhaxSVKxkF4nzx1snk/6JtLGSKn2BCRZCqDTEGziLktJUC16EopyQj5CBENlHLuvCm9k8slxwp7ZdOrzcZNrzSTg2QtjZIgcPrsmaq7C21KuIDeUQK3JytxwcL5UcRtdjIAoTiGPiFOiWWQCPeVNjhHvwgq/n1rLXEM6881lIH+p6ll/e7evafGAEESz9rP3a2PslnnzJ1fjC7WAKxAeRCwbdsORwhx7fgbQSBOROqz944oITPETcn1TplaQu8ciyRKCiiYamlIoTGu2mclyLjb3ZugIOApYURRzBehC8wQNIpkcOG01mBb+1UyGuaq9XkZd0pa4gxrDzPoK/cvV1a5mNLGylAf2Lq0W6syDB1QMD6W2wjFziMQRik/OXhIucgopAG5BtH240ZP3yBJ1kUt/8oYSxoRn1IchSJHZ4oqyE6GrDEWAFXWTu5LMBBm7kOxEAbWOxbQyD3120uc12/lnotigHCNs+tZlp0QAAIrAzQCBXjQRsxeFlrACCWHRh/aSSVM35MxGjFmXDNhUpg/7egfgQG0KkiiTCelKpN9185dQdo7arlTbfWYxhgvVuuUzK/xAFjGRFhTZmLvo0aOrjyESRMmVda+pSQOnggJTxJx3FcMEi2g4zaWf7PmiyI7feJk83lAKrqSmAUE6zvhKBYMEGdwKssaABUXtVb+F7/4u9DKgKIldDQZ0Eq/CPES3rmHesoANmGPr7T7WejpUmiZcmBFoz9uUgrZJiyUB4vnow8/rISUUii5bwuEZeHeqpf+cMvhIbzGoyTei0fcjxdMsqZ5Izjb/pwswQbo4VNzhq/wmhcFLIFGCIpwxvOdPNNetOWZ1m7r3/AIc7vJjc/3rD6AnBVpg4KWdlpQjr/1k4sW36uwV4A3vxv3ctmGBiVPeRba9btKZFz0gApFYj5ZTPkx9NxWswO8bZyAz8kqlh6Br2+u1Q5hnJJjAa8vmufhy6E1hoACz2Rts0qgRSZYNcHVLCfBPdqjTZAyh5UXkt/wuDnQfmOhjxSZcSYLWYnkO5lRsfP00dj7jV4wx641Pl7GpdsPvLNAeSLcs2RUntG+qzthkwdlY/tFVjxr5s5bUOvTL0WJqnD49MXTzNPJ5rPPtlRp4VkzZuXZsZ4jD9zDskFKzb3xhDahG8YZl6/vWa7mvA0vttsmajNwoVY5MFJAPnyIb4ynGC7vjXk1B+6nXwCvv/WzLOPMCbpVMAZNAcLoFd1pi7HEG57LMDQPriPDjW/pqm99++3NLCwEYHJYFBohziG2xEXsb8sSxEmZ8BpDOBHoJ44cy2Q+re8N+oAQF8tHKndtUhCiIVTLRRoCgQSOn7TGsK0Qg7GnxHIwmf0jnM5ePF8WEaTZpwdTT6zkGwN9/WbrnsPMpSjzj8v0aixvVg6lwW3OEjXRLfMMLUUtfonYCAaxEcIHk4hBq9olJqZM5LVYVoQiAEGIzZw5qybAOs1FixdnYmZHMUxphged+1080M5HEJTnYRBEYPIlr61etbqSUSz2tjGFdkNnxtpEEjiI1Nq7SqiKcHet2rYmjfuPS9AkGwPghZDhmrPmF4NRfARsJS1FINv4XFxYjAqhmVuJTqxRcScC3kcvz7FEhsDFmJC1vnOPIlaWc2VNBqQASn4ngFjC9hPuk9+hXuuDeQhqqU8EIwbJ3cv9ajcU80AA5CFFE94JG3HIyKVSeoQzIU0BAyZKXlqewHKgfCB81wEMo6O0CHIok4DwuXWrj6ks/5bYc89YIm1yTFvFxvcEo6V2FHiXuTugf2vxAxAETFXvSTvRpzFkCQ+O4hwxalzzON0QH7Z94YYNm5pXXtlUwrPcWgRf/qlrbgmS/a4lG00TxohQCDE3JwJgxZZVe5JBnZnImHK7tkVnIlYKPLLgJYxh6FNRNAQxQSTZ5mLQNmtRfgZa4m357jvvFFrHr1OmTAwPhB4fijHerQpsDpaZDTeqcE14cUqv7TkfNlcDHmxDaunRxfAgtzRQYsgpA+CEcB8R5USoAXQ2n+B5OX/2fLn0zQ0Ly4qFP/zDPwjtryxLYVjVl15QVi6hTymqE2A5kURHwHlc5h7NagtwAWzjhwP791Z5VjkgAIZ+W6akboGlgeK9+s/yNpcF9kOjQwOu1ESWL/HNr3+jQDqvkgqA+BftoVG0XbIiHWUZqyMAtM7gnQofyF9Qg53XydEnJjMrBhjhCua16Zd2W0cutwKgA4r8prSrikmWwnCr4kF0zKLOCZk7XrF2iaatKlnMZMLQ0DxLUM1wXi+WnvHVzz42Q8mdyBheAEtBuaGHhGYnZaxrrX6ebYkdA4lcEvoZPiyW7bPWXUze4HVjJRyizZQ1OnkY2SK3BIiwjWPJjcgsANZ7Fe4InWBa9GobWu0iS8k/h7aFRepvRWBaOdImc3X38p17PMpcjY6MuHRFUZCHzfXQLiCuqmKtFBg+ODRih67eyPXFpQAVFxGLZe0eivUJbANY5PGLF5Q90E9Jq0+hFOidslIV0pFVDbiSRXQYXluzZnXkyPi6/7LIeStleEDsW02JMj7RFGDH29h9V4As/xx4BZ+SRT6T4RSyMQawGG7arv+MQnIIKNDmnnfefWezAeECsavExYsSjCKYSlHdyN8XatAoBIKRSwAyQixcXoj5QjT9uAnjIjyHFLoyMQjHw8QOxTBZX4Seydq9e1cIJOZ6vrMbRrs9lqzBS2mUNYIBALEYxE40kmugUFqIi4sHQeqcbEYEte/AvrrfmJwLYVC6RQDptMGnuFi8XbDcQLQCf1QQ76gQCKR/O/PyPPd+WLE4ywowgsmElCgRAoILs0+/NtPQQGIi6FBqu3h655oxZghdgpOx4L4wSdD39RAPQXI642OybJPlXpARVyklQZEqoGC7wqtXLzX79u4JUIhVf+p0MdjsgANC+XoQHMYmxCrLPEymrSxDDAR59x80oBCb9qAZIArxIEBrb61HffFcmUobxHNnF42GadoMWC5hY0M5cx8DOwSAwuoqoRlPFp/7EoT6j1FYz1AzxeY7yWpyA4reiiGjeMIgYmgQvec5r3WDK3Mp4Who8zxKHUqV/CWXwDll5ece2ul/6NH15otVK7lMu1jklChL1lI07jz3BmjEulolrD1t/Wi0QClH45TAkhjyJHMsYatvaGxI5uZSAF+tFqhM9EGlpChDhVrQLt9mZeRH8VLAAA5BJRMV3fTkefogWWZSwIN2useN6/YbbpP3JgTgqOdtbfyOL75sdu/a1axavbr6CcRB1645GUDLtT81dA0sig9Svq3FMLCsQ2EaAs9nHhZx6m3bt5cyRLfc5RKtCG2bhBw8cKjqI+NXoFA8mxDVB8Cty1Jl3f74X/y4+eY33qq5GDx4YPHlqFHDm29885slfAhkPMViBK4KSKUt+FN7lJIkzMiClm7aNasEGSHLkkJzwggSb+x+9N3vvtOsXbe+eMdv5V6MAHf91772tWbdunXN/AAFB5AJ4J+L8r4c2UB4oiVuQGB2euaIfNi9a09zLvyo5vTkjIstDa3rlivwOH3Az56HrzzHPLTxWCGL1iK3ExAFaAwYHfihtjOMHDH3Mpbv3ZWEKuHqURkd+KpkWe6HD42LNpobAh2APnf+bCWdXsrc3b5pi1fKnjU/Norkfo09vqKMJU7iLc/HA2STEA63LRnavTzHcylpU0I+2L2LbGXe4PlBUdx5WIE6XkigwTFwyMD0jeyNYZP2Vb/KMBiZMZLwxtvWxo2t4OCGpeApejxv1ydA/l7OedEnVniACs/QhdAZ8Ln/8OHSN5MDJIVn5s6b04yPYqYf0vTMycOqbQ5IojlWJiVX8icyigywVNbSVDtvAerGnOeU16TbWYzsnx/DyPXGHM8KrRp3tCpzf/Kk3koSPnHiVHPg0IHw5vjm5JlTjW0YxYeF3gDCixcuV4Kjyo9Ci0K28g6Mr7a5t/H+4IMPyhKmm9ChuetZvXLZZqgOoYpT2QHm0aOnQWA3Y6U8LMEMfSNAMZP79+5kMDIAmVzrO2VhWt4wMILmeBQLoTZ5yuRS4lxJmPC9994rC6UQYRS8TfIJCyXCWC8mMu0uS0Gsh1Uji5WL4FIm5XyscLFoimNI7luWXp5nsCSBcLkSvISZid6zZ3cNtEF3jhgVJE2Zc5NpI+HN5SaRBMK5GNT51c6v8nlfIRh1c7keZDiCydyqAwZZwxakfut6xbBdezvWuVIUbaH0dokXC+XQ4aNVNODzCFCImjVmFxNZeKxXzG1ipk2fWQk54kj0CTTM5Q3NQeXqadsMHkpXVo6ApQCfZxyvXb0cYrhXbsyhQcAD85s+sSjcyxy0CkWCF5Wb6zPWxtaLcqDkvPfrq2JWehIljEB89izKqk8onyBimWHqfJn7REtFGNSGDmE2iuxprGBzilkldlWVrMxHa423sSD1bZ1LoGNcBUigeQLNMylsDMNy5SI1VwS+Z0Lg+jMov4tpE25cV6SIeW8VQRR+0Ije1jrl9Evfre/VBq7qNhfhpdsvbWZbEJYFSCohJSAlLwlid+6xFkJXOWdMxvluFLfwCEvZ/PzDr35d60vNm2xixfIvRXHaN1eyGcGBmcXc0ZC60txcQjS8SISbuCDaFZohyCQJscTsCCaxbsrEKRUjJABYXCwQa6eBLyGk2bEGJQeeOHG8Sp5y7wMEXG28HwrBAHkAqFhzeQIiCGZFAclttic1YHXi2LFqn5i117SZ06t9fTNvsnQBKsINvVX8MWDg93/0e7EY5gWwX43Vfa88G4AomWItMRB/5uzpAr1CENYhlxVw5nQBAriQMEITAM9BWcxR0rZLZBjgbQCgT59+NUerVq1pVsbClgR49OiRAhQU58Moo4WxXBSbqSIw4ZXasD8y4PZ91br2cgIVGMd7PGyHDx4ua0s5UD+q42tnqDUrVzWqjg2lJDP3PA9jR48pBWtnMPSEp4rmY0CwTLmJKTLArfMooTcvMsQ4spTt12wchYAAPrSBfgFPNOe7dLaUFPoFrtst89rwgDKS9j4fJ3kpPEYRAev2OxZKu5P3zpNjIxK1EuSaWCoE7DzIPIpLMx7ITPxe27yGD9HTmPH2bx4Qem8qt2HkmFFRxrG2JRAGzKuYB8CQQTVnUTIZnsjXKdV2u6vdDQ1QhJQwTwPgwhNZu9mlj3ZIup1nPnr6orl49Waz46s9Bbbwqj3sLVVkhSqRbIMcpSlPnzkbMGE51uCMx5jSMeQMTxWga5kReWddL8/Z4EFt+AsoKMs8484IIoN5AhlHK1atanqnTGv27t4b8HmlQkFPMm9K0PLMHT5yNOMfIJS5qbBeyY+eyk+SUEbGGie5SbwWs7i9w6+3wp9yVSZF+S5ZvLRqQKhBseOrHZH302qbWp5GRu2mjeubnh98793NXGG37zwo9zGhKr4HCVR5thCdZQIUsUFXHIJrQ8H+YKrqKGt1QCbIXqqKRdjMG6Mp8KHowFWCKShU4fmF8xeWBXr7hnjwsHI9MfGZ5vz8EBCXJu6sZUKnz5RSIzS4hO6GYe3AROkDBhiL4LbhgwxE11uHI5bmOVCfAwISoxVPKBQUYaON0DirlIWOGHurRODisghlqEoGQujXgmqO5DzEpaC95BF9HxxCoKgoFUoH8QM0Sqkh+oULFgcJSb6aWjEnri7AwvPK/Zw2TJtmi6swdMa6Rfd3agP4AwEEAA8BPTsTB7lJmmG92L1Gac6nea71thhPnWII2DhRSPk6bWrX8HHdVww4hMTVz6QxDkOHjShAQnBAtwQKBi3BkjGGqlmM4kGUMpSLJjAWq48FbPwrLhSBRTFWtmb6ZjwIY88RP4ZUVcdyL/FEynDo0Ai7EGNttJ9rKoaag/ACJlgd7lEutnwW+/LOwi9Fm/aV0Mk75YnpjTHlLymEFdtVoZIsBSjomyx99Fwu6NAdBei+ELvxRlcA6JMICkw4KLT6LF+Oi/Cet2BB7tE3QOtIWaHf//4Pah/aSoRLuwlUgIOyJgCUVUTbkLB5Nw7bY4nu3rOnWbFyZTG8db9cuffu32lOnzyZ/lLyN0sJK+oxJTSkmLyxkEEu1wKtiOLrO8vp4MFD5eaVxGYNrjAG1zE65R3iJZJEJsGSxWMeZvROa86Hv7Z8/HHRinG/H2VKqeLdqVNnRJgq1agIxbi0dUTFkwHbqdNjOUTBAeISnngp5oe/JaoIn7RA9UL+flJ8idc+//zLnHu0xsVaaLWbuaPxjz6QJcCZbVS7uC3rxvWWAjrXWnrFSzxHP/SZp8jfhDkPAZ49c+5MZJBlYE+rAMmcuXOaeXPnlTJXlIenLuQRgT2wkt7sny3ZZ/XK5RHWQiKtcUFGGUN9F7aiYHlYjBVFg7/EDkOSZUz43kHI6if+4FoppRc+cz0ZCxCzns17v8yzKlDm0osyN248UYCWTeYlkZJPaKOLceMrwIfbFZ8yVO5lTsytLV7JdLRfIcHwK2BrrNG68SUktImsws+sehLTqhEGB9Bq/br1yR2PUbbALtA8eMDg8kqpbHUlRtPNO7frt1K8mRu8qdCGlQNlBOR8pV9v3LqTdgG8gys5Cx+ia3MllGOtPHlorsglwFMoEB0Ds5R6b4Ai4wy/ohseGxtzMDCEFHkKyHmA1yEkYctOcVhzY0x4HrWTsWYM8L1rGAG+Px9AzTNaLhzyIXRlJy4GpbGdHUBN1pOtwl/c9TwHwJ4lScCs5wCKdjFra5y3JTHNH+DY8/bbb2+2ew93ya1b98ptzK0qMcGOHuICiJykJkzFvBDVsDxQ9lptUZcXa0dmKwTHhVVVXEKMYnrro+1DE0HU+VtcLvdg7dpcXHUmaMZgWDjdrid9VGu2rD9lXVK6UDSGY1Gyhig6xKl8pjVt0JmqPnt270qb71Y8W2UsDGb8VOARdJ87b24tX2LtUvwyQq3trFKWGTBKdsunn4b5T0XZzioUJg5kiQbCsn5QooyYk/KE4l9i210ikhjygoUL631mLHsxUdu+HY+g8rxjx4+VhT533rxCww9DUCom2a4RspqU5wAMmJ3FJLWdqwSjGn/JF8cj8CBfkw04UFaKDowP0bEcWaaUFkWFsRGplwMzQa88ElxsFEa5qXMQHm2hAoq8tRwr8Sv/PAMKFkdBaOW2DeOkYWHeIW2cK0TKUgLkMKz+EVAIlHKipOUFmF9eFcJAhSOIn/IEIICEF2G+p4+elEsMINMnSpsnA2OWoAqTMCG4uswLpYdGWbcV0wYk0h7Zpq7x8jz5C+ihy+4kGLjySnFHALC63Z8rHDileHNirIBBJZiUWbQGEuC8cOlys3TZ8uaf/d7vlxWzc9eu2rrS5hYsD6563pXtX3xesUsWHd7RL6h4/br1pRC5pHmWPP9O+IH19uomzBrlGdrXB9ndW7d+1hw4uL+ZGkBHYXGjid1yhVKKhAbXs/E9HeuTsFq6ZGlZrAAoRcbK9DtaehLFeuzIkWbXzp15FsvlQQHeV199PQp4cu5/PwCit3gYL3O/A9RA04LFCypOvvWzrWUJADo2dDH/7S5oY2scxd55K8SkrWiYM2deQMzCsg4mT5laQBh9U9CWHVplYEwIKBYyy771mLTuO8JWv31HwBNmeJV17qDoKEwrKWSXW2N+PPxkCQtAsmH9hrrH1cwdoWspzm9/89sCtl9/841mfACPSlm9UXi2aeWi59bFI+ZNu6wmwDF46snjgMIoWPKuXNIhF7Tjd4Dc6gjjgL4AbVIeXfII4Q2/4SW1jqv2M3rLHSkSbMlDRKECVniDceR8L7Sk2iFFX56h8AKALPGLZ8N6aHuA41OZ2HgC8fPwWF7J8rUhA/DF4MLLAGHtoBRaRSfGVzsFsChdSp5nDzAzD7UMKrwn1HM7tEs2MH5yQQEJbaIEAXJ7MQNzaFpG9ONYpPjrftpC0Y6O/OI+njtvfo2hSn/6TwH7nbIDTHz2brzJhkqyatrQUHnNcngOrw93Pot6amR7K39PNPPmLyiZI6GK7AKMybySkxm/URkDyYsAeQcgGRZe9IHtfrn40YR17/SJecRjEprRLxrTrnGjx9TYCXfYjITXj3FjuShLvpaO9R0wYLOi6TZSZj1aI8mZJ6Fk9MjhacDEIni+bURrwDGcRnNTnTx1utzWFHetOQuB9ctgVLZskNbwDNzgCBVxTw2X+EVgjx7ZVgvBMBS4CSDsTbCGYXaT77kOHcWwBkV7DDbmunz5QrM3iP9kPhMstcg8gtIAShWHaAhbbTNQnsX9/FmEB4FlQTuBTMhx+XLHUYImfFWslBHD24IglJGD0rPAf/fO3SVIJZoZ8LGZHPWobcQADZ49e76eB1wgOm4WzKfcICQ2w0RlTFilkrvEuyhHioby3bhhQ9owsghFf8dG8XuXgEL5Uq6ei0FZceJ6w0JQLCUv7g7MCZ0bRwSDGNqsZAzd7u6BObTLq5RxXt5ZNZ5Tv6ffECo3jOdBxyWU8xo9vt2wwjn6a/tDc4agMRIk6zOG5uqtWPLL55gXwkmbKGhmiffydty4VW43y2K8q1gmoci9WIB98iyWsGSTdnmVamkqerXrezsPQCXL5FwMAYHaOEGymfh5mlJKGC0VA75sZ9FJaOLevQCFtIcL+N6DfB9rRRY04TExqNryFDWG1RxHM9Y5E9Sq+8hxsP553fpW0aJbzzeG5lQZvE1BxWlogQ/tBkCBVEVjxKDL0o510xbvuNn8zd/+TY2B7frMi2eK2y5durQSsli+4qMsbZaZ5zrX8ygPO3uxDljE3MPmDJ2kqxEu7TI61hC65FbbGRpXEQxtZ7jKmrTd4qPwGOADPAOkBPH5gAEA3PpQik+OBleiMQVY7t6Odbt2XfOd774THmuz4MV85UpQrubKZ7TP2rW6QD/wNGvY2GkzZdz2z8YX44tf8M6Pfv/3q7/bt3/ebNu2LYJ2fubiSW2tCCRIinRw51IOwdXVX/PE9fnqK69UNrGND0YOD6iMwuQxKX9L+uX52mgcjQUhrg3mtWRh2lQW5su24aeipSgM7+UpyvXGG/1qt7Gh7AAj/ZIzQVHiCc90nntywzqXp6hCcjEUxo61PSiruZ0z66LJOG2mfChYuTj6qp9oTJvI8FqyGKNIP/AP/qV0yGfnUq7kkmVjXvjY880TXunu0xoFj5qBoTUWuT6gf3Kl28iHpVrgoMYOgH9U3qmx4yZmnEYEYN4P35wscOHVP/RjntEWyxGPC6OgYePnMznp+fQBWeN5lqhqNw8KuWmjBvLLISRk3S864v1ggOm9e0rGNTcALCVtvMlVm5gYO3pAv9xbf1nMPpcnLoPIONFeoUWxX+BYWWN5BubPJkSWojqAQDzqnKoLEaMGn/V8+93vbZawcPTI8SKk3nSy0FQ6INPOQ7jSKiabBxMIhDsUotg79y6kr0yk7DaJAuJ8yiX6XUztfITLnQw2dw4i5eYbMnhYIUpW0pVKhLpa1i3lEhpM50fUUqbBaSgFxE/PzYRQCZEDBw9HcV5qlVHQq/O5ZCh4yJqyoIxZdFydrAKDLrZgIj7dsrU5GCFHEGuz8wsQZLC4voEKlq4Yn2c8iFXQ1sZVxu90LJBzuTdAoq7r6BLsxuVhhCdB+zjvAXklAMRBeBvc3xpncWPPlLQmbiVrT5EB40/Icvdhzs+2bq21libN+kQLwZX7QwTGwQMgPBniCKmW40S5VhJW+uMoKy/fQ7HuXwo6v4lLYybWmXiqucWA3EZcuYSL99b1NDB9ilK+fZPufOmmtSFELKRcY2zb9sDweaaxzDghWIyOwB9XEkfQasbJ8x0sDjErzy8Gzn0VxL8dxrqXcXgS5hXeiOQq5iiBEuE+ODRIMCByMW2eBTWNCQ5Znc4tRZs+iwkV8sx5PBYsEALFrjKsDQTgfDseVa3sjIP7UriP81xInBIJWG1WhrkWxfLlBSIkrIGG1tET4STz1jyILXuXqS9ZChDAY1VeMIy7YvmKZvmKFa0QjxDbEwvQ4NlkxMqBFSuWF18Ax7cCWsWWhEUogjdjrZ3MObKEZ8+aGav1tWJuyY5cwG1SSmj95OnmB9//YQFM7aPUyyoIINQmgoOVdv3q5XInQ/uE4NDQfVm24eFlaSd3/NRp0zNHmclMBZB65PjRAoOSMVlgNkXYtn17KZipU6cFPBwMQP0q5/eNdXC0OXzwYHM7csC+vl7PjXnaCESzxIEmrlH9M/aEK3qgiNCoVQbW31NmbV8elYAFONTqxgO2+STsZs2c3d4n8yx2bP7w2RtvvFF8aqkjRar0KxBuGRp5Ipdh5PChUcKx5KOAgTX5G7LXCfE2p4Ul1mY5cz2qEvgc36TNQh0QrzEWM+atM2ZoCr2To+juWWiNfBOWqffcC83hq0paijFkDGq88xsabsNClGiUdc6hmJ7lZ8mkvAFixYC468R4gRNysEukNF6WHHKrMjbQ7aVLV5qz584UgPEkbUOzZIBxV/eBgtBCFiAl7sXDg27Nj/uKwzKauGmLj3I9tzeFS7Y6p3uusRoUuS8MMWTI8OZE5sLaYHF2z74QeU62GRjvQKbwgAInwpI+m7cjhw5XfQVjei1gHa8L/RgXesdcbN3yWbl+gS/jbwzxJ8CCPow1GSzJmBcEvTiPR4a8NX6eO2fW7ArJSYAVHvVMbnPjxfvCEyK/gPeBO7wzVE8eO1FtVWxIMpa6G9pAT9IDPDPqqFvV0vOd7/+zzfYUpShUCyFMMAEhbs2vSjt2E0KwXL+UEAtW7VxEyMXCgpwyeWox+I2rN2r9o2xXg380jPLJp58W+pIN/Nd/+ZfNnNlzyrJ1vY3hZXpyg7PmMB1LSwegCJsDtHGVmPZBKDo5esy4WgPGYpgRATFu3Jggv+FFVNrmvGiCcn8QNtx52sIqt1TI2l735M+vTcUzmNNnzCyCEuvGQH4vgZp2y8yjlEwWwUrpTZ8mGWZuTTL3G7eNikiXLl8NUw6IAhpXDMXysGbOZvyWcUnigTjdR0yBC8NzjDkg4kDgYlwsdgzmN0lgLEdLGbSN4ILMFi9eVHsaFxOGWcoFnTGkdCF08WrXIRr39ZsDo0Fy7oF5CmDlMwvHeZQ1FCi+Q7jcuHWjXDxcPs9iRlgONXhYLIYIfURFmRP+hZZD3N3YsZg9G0LXDu5gYQXrGbVBPzrrnXOYEJHhTcoAFdrLbUMISW5BBx3yJhDck3XAguaGBxbRJBCA2SRSONAVgQZ8VPwszwUOeCjQPCCACcuVnSHK2REGkmqeNTdCPyNHhaZzvxOnzjbHA8IOZt7QHFpjgalxi4Fl4frOWnZtO3LsWKugY51Y802Yc1Oy8A8fOtT8zV/8ZXMmimTZ0mVV5EYc9bWvvR7yfdH87sP3I4zsyjK8lmIQwAApMPrWW2823/nOd0IL7VINGcvoBC/JDrYSAAiaBqTlmSxsSB8QNTfK97EGv/ryy0bMkwCR3MKteiPCnSdr5uwozIwDoURIAZaSZrjSJIZRUrwGdjDauHFjldUEXK9dvZ6ZjOLJNRT7wjxr1arV9Td3PiFFmRK0aEG7KUj3Qg/ohaIkdwBPIMNc4hXneDkHOJ45Y1r1RX7EgQMHyoOH7u3kJLaIdoFZymDTpk2RMaPK7X1o/4GyiADgCxHgVyLryIMqyhH6YQAId+kPq5XcAyKF2sT4AFptFMZDW+5POfmsD/pqnENU9Y62/Ka/+BeoLo8L/1TuxWLGQ9zf3Mf2AbZygOypzUByPf5qre7QcXgHX8gZwLMZ8HqvkE7kAEuM7JPE1LZLQlSs8pfhIKFDXhaFaC5cvlCbk8g3EYN2b21Ev+7p2WQE8F3Lk14qSefg8QJM4TGFSsg6f7NWKbpaTZHz+gScjJ8wKWMaOk1/rl2/VTxkedKS5YDt8NIfNlNBH8aK1asPQJDx964AkjHAY87nTnYew6ubA7rBPtLkmevQv/a6DmAXntFuQM413n3X8n+My/CNufGZ2x2t8tLgO99LluOJcj/60Xp0Vf3QMF5UvY4h59na6P4dTdB7aBnPXbxwqfRKz6LlqzZDLUtCyAvmzy9mVEVmTG5AAf7iV79q3v/tb2qguL3EfLinNECHK5M3DSNElT2kkLlTWMqE4YsItHVr17ToLAJdZrM0buhK3MhOHxejuHJ5TeSAEIr4p3VarreGWeMNtskhHCgH7u0RYRLW6PETx4N2W7fw4oWLK6ONlYbAKd8PP/qkiMhG4cOGx4pJxyE2LmEWB6EMKVL+U3qnVRxXOUcMhlDFtFj5vvdsaJ8bUoNlhsvq5HZmAVaCQtAly9CyAEqRgjTYJiOPqHYSAK2V1K6Xxjwm7Padm3nuoIpfK30mqxsitLUjgMGdzdKq7L4ACmOKsSmrEemzZUvQGsuOG6hTwBQOIuO+NG/l4ci777RB370eB9kJL4hPEg5cYBV/zov7C5AwDjKYuZ64ndACzcUSkqiEWRXwAELKdZ37pHktUacdrGIuTMpWljIFXUo6Jw0hhAinKCHWwoMIi4qB9UQRRyAMyFgWk/aPhZC/n76MGTtXm8WEWSPGXJw+DagxwNSESzqc91gTaYv2KNTP69C2sR0DS0XQjpgnT8Wj0LJ5VUDg5OmztRTuXpSf52NI9+W+cqjuRhlz3VK+YnPA5YTQi3WrwC2LnzL8+OOPm74v+lbSI0V77sK5ilFKiILqWXCW5shVoMwkQVHUgOcbb7xe7rUPP/y4kh43btpYVipgosoX96S5bd2VodEIRUIEf7P8FIXhzZE5y8PDShByeJFxMP+3bt2NUl1ULmYxQkIH2BLT5x3iUQCCZ8dSQFM+U1qSdAiilbHm3/7mN2NpDG9ei0VipzGCzkYUrAZgoUBbeMI6XB4YtMQlf/LUiUZpWDsrWe5IDlgOYn7HjB2dOeP1eFTeo94pk6tP8iRKmY9q97GlhFnaVicABwQrlyHwSJgD6QS8zGJJbqyduXmmjHc7e03M+ehEHWkC3jrsDqwCJOXdSfvxhwP9lLLLOzkAfPrOuKn2ZekZPrS6xBgaPwIE7QjHkAssSp4rvJIfqq32n9ZvMgpQlDvhPV+W4na9djqf0gMUPEc4yW94gevT+u5SVhMmN+N55fJ3lUmdYp249dUPS6aR3bLHWYIUSRv/ze+RfxWOyrP0u0IIab92tbknbVZ3mlCKyTy2Y/Q0Smd45J1tO0dETNiR7EFz9MTJBjSfNGVaJT2mqaHttsIY3eEdcBRHHRuja/68BXnmnVp6x4gja8hsOgS/1W+hRYoQaJuS+362dVt5PukM9acV0pFkSZ6TZcad3qr9fyPD5B7Rg/Jy1Fgnj9EyQIum6CF0RN7xIs1bML94A0CeNnV6aH1E88nHnzYHdu1ulixbWnIH4DMP7oN/yHxyx3eSzACGnu/+8A83i2E5hkfhyXw2eEx+VUOke7/6+uuVSGRyCVYW4cgwByV96cLZEmJ9IqRsiu03wgfC4Copl04fm1+PjpJfEKaZ0mrbvEroZfKUjfRMRQIoETvMTM15hCtXAwvVAnsTKnAfkm/mzl9YbvKr16+F0J9X3JXghVQtKeAG2xdkTIlOs4Qjz+4bQX746LF8f6hi2ZZwICilFyEciSfUgXYvXbo8jBkrKkJSNqa2Ikau5IOHjgahH63ENMJNn1meJs054pfXcu9ScAEt4lCsA/2hJIwNJAYRifVBiorPOyTYmGTrWcUYZERDcdysCIwgoMzxqflA7JS+SlQToxwxLkFvm0Bt1gbXQK2EAoGJOLTF9eKW+u7lbwzgvOp7DgiOZ4DAoigwGkb1bru7x66JoLBEqx1D3uNnpeTdj2At5RtagYotJTEGkq9aJN1mhVNQFOPAftxr/SrWxC3KvU7oVc5CLLXhGY/aXSht0A8WsH6K7SMq7e362rnhWdDO0R5rrLloa1wyDzmlnl80W0K2VcIs0fxXrugXAEDaMDHgq2/PgGb8pMmkbhXbGJbxpAQkc6xas7rAEOUJjO6UoRyGtD3fgnnz6/uzQdUQsmpn4vLDBgyuGDjluXjJovLeXL15rV3vun5j89rrbxQwQOuuY+nzorDOLMMTyjEO3NDmmYJFHzY7oXT1x7tYFMtA4Zg/+IM/qIx92cM2Xhgdfpszf1544Vn46Gas+jHNzAg0wllZP8JNJj/ryphdvnQxNNmujRc64B7nXpOdb/y3f761+cbXv150jNbxyI3wKd7ibeMRM1faapkjwaZdciUIdx6gb3/72+UiBzy/GWVOsPI6eQ4lSqGgNzFBf1OShCQr0XN5mSjY9Rs2VqYqS6Z105+qWKOwiDKn9wNsLl06X4pRveiRI2OhZm4V6bAEUEyUcu1qI1BWeIjc0Fdr3CsBNXKraC6fO+sQTVGKXLWMi6Ix36XdxpEgxm/OrbXwAeD31ZDuH9qKQAdA+HlcT7uJIdop7YUKc4PaOG3Hs4CJ9uB9bWENC9d5ljEsb1GeJ5cCHRgr1me/3HPmrFkVKqQkAGBjqq8O84Gu8Aaa65K4OrmRaSx+fBpmcR4Qoh34Gr2aW4DdGFbu0Igx4R0eohPhqcFVj/1h+m/po/FwLblI3hgXfaEA8RiQxTNiLuUNkIsSd7dt3562WIrYVhOkt6y597fna0eb6HvzpcwZWCBQ5vKcKEGGnL67tvPmOc/BEDJe6Fj76CnPrTFN3+mXxUusWmgVLhpdHDpmRBoPXiTvLGDvnkP2tDTyrAy6nh//8X+1eXwsRxnANmSHxIYMGtCcDcq29nDDK6/Ujbm9xBEkPmE8+84+jYAd2N/0snAQWrvxfsySIJYZZbkQIJJmpIyzlCMTyvWDkBE0KaheK2VTS2vygvYQQf+gXwQIAGisQZBQdTVKjqVJSFC+DkJD2jiljTh0UEYg5c19TVEfCLB4ECUpMWTTptcyeEvz7LlR+u3SC67Hjz/5NJMHvbUJWe4H7VrTePTo8Vo7dieEUjHGMChi4ZZCMBjfIm4WyauvvFrEc+jgoRK89pD1gtj9DWkSys9fPA1BTa5xQbgUrXspnmCyITUEh4DVHobqxFS40YyVWLh+tu6z0RXHZ2mJtWa2i3lMusO73xAU6xmxde4ph3HLELefw8RQtGIqZSHnfpQnIeMUrmztxYAQPOWvrTWHOcdzWcrmEvFJlKvlPyFynEsZao+YHEZjGUPgEWOlhLk+raEsUBABNjhoWZKXiqsEICWsveV6Dw25r3b4ToKa3wm96k7a1j9tRT+WdOmHcWB1SswhOLivMa2YX1nYoRdriO2eZKOG/qHXEaPHNKMCdB6ZnzAZ5pRhLIcCDUDQkt8IKTtlYVRCHENro/6ofYyuzJOdf9T+VsHHUgiZqsJCs+fOrqVtqrsRbsDi3Tv3a7kPkEaYiMli8EmTe8vbtHPHzuaLWH3vf/C7EngUCaFCAHVCxXUsCgKL67b2ub13u+mNgJiS+yqwoN92vJkYoIHebEmotKfQkESfoQFDPX1fpN2Whzwqmhafvp0+8EawrtV6nhqaPnnieFmSlGHlb6RN6HX+/PBc+mbZBlch+QJwUp48BA5zBUwYY+ewon3WNx6AzruB1ihh7ywig4Fv8KIYLiOCp8oaUeMuu9Wx4/Mvmu+8851maawg642V35w1o90kwpxSeABWgVZ7robegUhgSTJmuwyPhd4vIM8aeNn6AXQZA20DBghs9Kkvyn4S8PIc0AXP1vDcO3cuq1UMOoQaORow2xOJGn5QHChkXH3rMvjNKzDkM6ANKHoe0EyxAnYUE/qy9pccQN9hiFwXcBweckj2Kgs6fROGYPzgCUV2WPttXeoXAZejAsBaj5Z26z/PChmkDcOjyMlqshPfkBn42tIzcXPWuXlSLCc/NtIwLqV9V2/czvnA9eBKZCUAeeR4fMSUWZqULprgCWRgmVd8hi7ISHJDiILV6VkUnbBp/RaaRTPOdb2CJxSfOfA9epNrQF6REXYAY+lb2WIc/Y5vWPEUv/CoNnTeAUaMNcnCdGPHjy36582ZMXVqePV2xesBZ/RGnqkHsXr1mrLwrQwaEzly5VqUftra89rXv71ZMszw4UOb8WNjyYbg1XJGfNDWpCgAlatu3Lxdk628XSXMZEyHDEkHnj6K1XygmRBldPzY4eZ3v/lNGMzWThMzAS8tpBAoKwpBnD1zrqwXVrOJrVcmgACzRo37TsMAAhRICMukFI/mxnj69EWhYUtBWIAStigC7k/KasECMdohsS7uVHuVVcSk2s+Vu3LV2hr8RUuWh4BGVuUjyxkQLLenQDmFfKks3sMFKkzasaOZyAgbysVkDhw4JM9RDedBJuhawMK9WLW3ax0mwGGyCB33ZfV8vv3zCLW2WDzlAImxFmfPnBmL5GzV3XZfk094bgkYQASWmCBEAhQBIUwC1Ro+lki3tIdSF68h7DGUoiaYAQMSApRTIeS8UzaUpnGDOj3XfbWXW8dB2LmOa9z3XGAYTNat9tTynYAVY5bpe6k8+xcBa4uxb5/bCgfLxXyH0S1Pyk/FAK6t56cdXpFDBawkqKELCi2tjeJ92jzLuZKyMClhZxzQkuvTwPwdoZd37SUQoE5zaRwtyyAs9KMEUx6EWQki1/tNfgL3M8+QerZo7wVXYuhwQBjKdms8NxJxIlFK6Q/o26+5EvqRuFHJa2F669+BShaoOKxseooPTaBd8cuy7EKHlrrZVPzYyePN6PAQAW/N+5KKEV9pTp04le/HlBvOcqc/+7P/WM+dHrpRN5eg5NaypM0cbty4oeYOoGEtCntY9iOpRGzLkiZWBRrkoZkdgLto6dIIhnE17xSvNcbyQSTn4FeVh/YG5c9JG2bNmt7cTR9t1cj1TijjD0vfzO+kSRNqXrQHHeO9CnVFuH311Y5SVpZfAVJ/8zd/U/SunWJ9hKV2lZv4Jb17LzoOLRjPLi5svtAu5ag/O778spQerw36tKaZ1aYspmRIcXvhG3sl47UxI0dVmcJMbd1jQgTp4kULCpAOH9YqJEbAgAhW9ANoAQFWcegvlzoFSICjMfNbSjbnoT+8YhwAVe3nlak6xKE9AJhni4xVOAIAHTioBa/Or+8DEFm1ru3otlYR5G9HxYHzdBngvJO8d/X8B48y96xtdfCjDCJz3N+rwHYYrxK7wjcvouzLdZX/OiAudOJ5+lDPz9gAhtpesfDIGweXOwXruXYDQ4f4CF9ro8/mw317+g0IX7mXmg5DmqPHTsaSftBcCIDj2ZJk+cqmTUVLgLy5liiHnihd446PuHRZtuSYOeb9ADJ5JI23cAOasD6X0QZ0kXVA28NHDyonAB24n3dWt/XhW7ZsqXPlWJDPaNJz9AFtGQ/6yb3dD72SLQos8Urx1Jo7dFkerpwvTKP/QKVzgYs2N2Nw8SG5LEygoFXPv/3v/8+bSxhmklW4GfVSWfJzW04kNqr4O8ty3JjRzYqgjpEh0vOnTzZ7dnwR5txRhHozhH5w/76yyqZMmljJSxpIQKjZSkHofLlBc38uQbFhRbwxZFXjinWrLRobtisFLouawIXOLpy/VExoacismbMqQ/VOOm3ZiOIaBuhO2oyRxVwIfwjNgE6fPqNZumxZlEq7TETiGEKTEGZHKNW6ZNhyI4r7stYJANamF+WLKAg6cQVLceyDfPnCpVI2rFoEJ3ZyoHbqOF5Kdk6sfDE/bvmFCxcUQsNMwIaJwFwEpGINUCwETEgTpAT1wSD4I0HqXsfyPVRf7usIF0lFFDCmFovjgvSOE+wbjLuqEEDaLTGumOQlA1HenmGMxD5lvWsP9wolN3KkJRltLFn/CjXn8K5KEIYnBKBXiFgWKIbkFjaOhAnGdS2mZEkTbNpGYJlnloT54WKlZHlGzgX8ADKVTRmulfBkGVStTw8Bs9KAakqVkGNpUPosYRYCi2LQ4AGxtC2Vg9Db5QVccRiAm8h4aydmV6uW+zmdKBqzxaPncs1apiSTNy2uNZTWzI4K47tGktq0aVPLTSj8URZczgUEuc8989iRo5UljJ65dCmlE+mbZJvXoojQCyuX8KnKV3Nm15JA2Z2WuLFQjJWYmHKyQiBfe/Otct2eOnU6QKUVUHa6mr9gXvODH/4wwmVGCSaAsQQlEJvnowG0K5ZGSKiAhu/e+uY3mhERhNbwbo91yGIQuhEfUxvcnroKW6DhlStXNA/SL9bv6fRXkiHrk3tZeMr883oQaMJa6MLQ8nTZspNCZmn6WwxRjokqYFyH8lKsa124wIYl0zJX1i1bi3ov7R1QSSzvvfeb5uOPPmkkudmNiqJRgcu48jBJSGMRFViN4BPmUjiIMsbL5oZ18sknn9T4K2d4Jv0AJoEQ+QrmRGJWGy/sU+OEhvGy/nlmuePv3SmZJtwifMY1yWukX+hKli4DgyFTHqLMo+qAFD4eQLMEs5gqtWhO8B9+dv39yBMyor229fh4Rqv5LWMKT4a/fUUBdcreHuO28AT41A1IE1rvVU4kr/AgWuAZAtbJMsmLD6O88SGvHwVNQeVBxTfoCE2Ts1YU4A9PlmlMxjzItfhYX+VOtN7I/iVL3K8sU8CiT7/m2o2b5V26EdodFivbJiIjYrR1uRU8h7Uul4zIWLA+GQ4AGNoijyhDCpc8850xYsxYR61sp3EC+lmk586eqdrj4t9tkY6hFT7pFOTf/uxnzdLly5qvv/VWyUO6g7Iv4BUaMC8OBpwSmmSv8UQP6Grg0HatNq+skI3ET3KJfOvaSm/IfUA35ubUqZOR3bdqj4MBkVU97/7eH252Q0s2bOen2PeHH37Q/Pt//++a1772ZrNg4eKXmWePy/3R8+JJc/XSuebIwb3NxCiv2UHGXKpffv55Ney1oA0WYuY+iulWPsfCFqvMN5Sq7F6dFTP1nYl0HWXtUC5SgQaTbzmKd3WNWcEUnUA85U2gFprIRFIiXGEGQWevRoFCihTMxCCNnFjMg3kJZi5dsTCuBMKaYDBQFKHYxIgIFGh0wsR2f1eDxWXMMuoTwKFwvOVXki3s7nL+/Lkw1dC0JQIgRLFm7drmxz/+caEtSA5jQ/f2TpaI5lltsoeU+RYxmnxgwQRCbiYfUbKsICzClqVAwCEm1g0iHDNqTJ4pa7ndDo5bWryrQ9Eo0nmABGZAWO5nzL2zphyep13caIU0o1SdT6CxCPymug+hQ8FgUhaZJBaCAWPL7PynS5Bai6C1iAk6fxOOAFqt2/aMjKnY763buWfoQ8WtR3mm9hJSrECV1/qlf/cD1ChrFYDQBTri/q1QSpBuue9eCjSCieAC0mgClkyM14yVuJY1l/0LjBlvQk/bCCYCH7I3T9C95UWS/gYNHRJGnlCx4RuZEwkfXKzKhRLY5oXC13fWLrBoly3oGzLnymNBEUZLFi0uIUKANFHwaNNSJ9an8oQnA3D/05/9pwKO48dNjOVwvNbNoosf/4t/We0k9FgPQB9GV1AHreFR4wJti60e3H+glu4YE9+fTbvRGqVV7trwj3q9PD6yc62V5SqmHFYsW1FLFvHB2vRBHfYPP/xdzbU9eHft3lVrtMeHxwgVG6J7huQTiVg2txeeseWjtlkDzLL4dZSpz5Sw3YWMGYHbJWsRuKxVWy2KyenHb3/72xpLtG9snaeNPGDAHqvIHLZKgfAPveR3y7yADQqYW5ES5rZcvHBR0SS5Z/wHZ3yqMlb4R+ESgr0UWO5YNJw2eqfk8TO68nzyQyiDYpLHIXsfTXm+PlFo5BQ3sgQtNAkASljj9ZANXDkPOZdXx4Hv1GsAANAmnvXufvrod7ocHeDXNCztfFF7CStwxIocUtZxFGf4wXwNjdGBp8ItdR+KTWY0YIsXcmI9Rz+1iQXt/lYh1Fp77YuC6eQHIwp/Cs3xHJGN7mscOtnVyZue8BTeJu8PhBav3bhdpSatVhkeBYw/hVfQsbiza40FMMlrqWALejaH7seyFOpzf89CP+Ycf3l1BWsoUnzGcpU4CYiRp4Cjd+cxdCT4kZ3lUYoC9hv6A1oZA64DZM2rEJC/bRgkf4MRQo7wPqCzAZE7eKDGN/3QPm3VF3Lzz/70T5vv/eAHzYaNr1SIxEYVPf/Zf/5fbqZwxCEkImzfurX567/6y+att75Zm35PicIZMdKSnN5au/nR++81R/bvaRbPnd3Mnt7bjJswJoh5bNWhHSA2EiFMkIllEUoKc5cSzHcaZBu3CRNacx7TEY4jRg13Sgn1Z09bNCl7r01Aedxs3f55ZTpy6dg9BwG3iPRyCSFMj2EwOuqEYL2LtSF61a7Eqj786MPm1ImThTDV8rRcAaKz/OerHTvq/cqVS1EqIfJMtjhMuRBPHK/EEm1Wh9dyEIoKUWN6rgcEaYN3ynLp8hVV9JtFbP9jscBaN5hJQbxtTetYd3lH9Goys8BlQmOSLlmry6DmHlm0dEnTG8vLa8asmUW4XOAEvuxOcVAWaCUq5TnGtdB8QIMDmkWsmJkwQSQOc+Rv3ztYyDgSQXmGfUsxHeZ3igxmiSEASKisrAN/ExjyBAolh6FZ52KBFI05t3zBrlj6my76z+VloUPLVQg9Ao5iALRksUPpsnWV9mwRe6yC3OvZC+7i1mpRZB8zEjS1g021gQstoC/ChIIH7DzQeBC8BDiQ1gqNjElf/ZPQM7D6qe+l7HNfGwxYM7zx1VfLO3MqFuOiJUubFStX1VidPB7a4JEImER/ltVgLgy8YePGQvWAH2vxXGiQdUaZEFwEA8uBMP/iyy+bDz54v5S57GgHd7BdvWynuX//wbT9eTN/0aIqQKGqkKIN+IA7z3jbqPz8hQDCjLXseRYiujK33Wbm1smiXcIOwFYm9K/+6m+br73xRqzp+fW8ffv2FH3UjjM3r6dfMlTHFD+J8QoXEO6KlFiqeD/AifWzPBaFJB+WlTYqZans5dvf/nYp5UNRnvhnSZQ7t7ckSsqOAKWcKQ2CkBfpRz/6UQlPQleiDYGGTo0renS+7H/Cb/36dQVwCTng7oc//GElYykzaxMa5Srdl8v7g/c/KE+C3ZVYRLxyPCjqfaOJ8aE9VdwkTpEjEqrwA7oFZj3fc3lTWJboX3Z5ralnBaeNhDJm0WZErr2lhPMimtyXnLwacGKNrF3GjAXQR1Hlf6ELdGkHpyjG3Iuhgf7/6Ut7PIchIwzFi4YmhUIGKyNcruiAyTzD9zxbckAwKFlaMiEPKwAa/mqVa5tdjdZlM5MfsublZZSM8F/aRe6ydMWWyfbcuuQ2C9hJgF4rU/qUFxGf37n3sDl7wUYa15qp0RcK4dgxzy562ol/jBEQxq2LNxlV6FhukLEnC/EUBUi2zJhuo59xrbc1z2A5W3I6O/RAobqGYibnLcFSjx1t89Rcjg5QoEqcXA6BJaYlLyLnAf0CchRv9Af+Mi4MJc/VnhmzAyq51EcMredT7pJjyXj5FjxlwrQMPpnZrlUdEaC3eYsKc/il50/+m/9+swF4cPd2CPVKcyCoY7q1d0Gcs+fMC2EOLoGBGI8ePtj8/K9/2vzgu99pNqxeHoU4tKAi4Wrdm2SlKt+WwaUgBJ+V4JMIdTMKnLt55EiLljNZmWyNOn78aBGPAukIiwVCiBCK3IODh0I94zNobYILRV2L1EM0XMgEtwxaLtLRsWgttr9y+SKjJ9bnqIpfRfw2U4N+KeTfBFFD1V98sb05EQVm4tt6wU+jyAbFUjjV3IzCrRjI0MElFLdt21qbNhPeLEgCx0BzS4jzcmkjOn21rR3ko/DCT37yk8pgRTQ2U0foCB5xeSEuhMJKYhkTks4x2ZiakvC9SaNwfO9vAAUziN+wQrmrTP64MWPD7D2liIwpl1erjNqNOIy7+xdzRDiUYs3LcxylkPIbpeYdoGBlt0qagEi7X7qiC+XV8h4Iv2+hcILOOutOqdfmFzkoKKga01OMEDUrGGNaCmQv4bKOM37i1L5P48KkT6rgOWsL4lTDFi22rsLWhY7A7f8KvBBwhKpnax9ES6hhTLEt7UY/NhqQyMIF/Ox5awU7tJsV/OgxBP+8XN5XrlhfPrKW6N2KRXwz9KJ+NOFz6NDBWuPLkwIh2+oSqLG1pa0vV69dU6DCfbTP/BIIBAjaw9h3bt8rRubetczHHCkS8LXX3yjX+8kTZ5o1q9dVIfhlacP+AweaX/7q182bb77ViLPqA6FDaLEYtm77rOabMLP0QlEDwkEYCKADNCgrGbDz584PrUagBdVb0jQ2VgmL5Isd22v9uTwOYMsSjaVLFxedUAqT0n/8EUZohuYc1tIbr79eJTyBl8rtiHK8m/69/tprBcJk/w8PgAYw5HeocgfUAr6UsHtTtvgRL+EZcwhkOk+szm/6whLhCZKcaNxkhpMn6FZCHx7BmzwLPHF30l+WjWf83j/7vZrrk8dPNB998EFjg3iJkrxghPjcCFZ95qF58fxJAVuWDdlhXPGIdqEl5wBAAEq+qlUC5bnLZ0rOWKlc5Xz83PLE46L/ArvuGV4dZY135Bv3fS5tj3yWec2gsQyxfz9LAlvaZjmjVdfzDlWbck9hkVKm+e150XpkKWCZ84wHYNGVYuxixFyqlGwnk9wfj1HslkLyJlRfcw75o334D0BUDpLyahNw2yVZnu98c+hv7QRqhw0bWYDDagPArcIEed7gYUMbpX9lFxvnygnK+bWrXQ50XQmOebm3NeF4jWUMTKoUhy7srqegC1oih8g7slsIhEdS38qCDe+1PHi53NCAk/XYwBx54TzWMZpzH5Xg3JeMcz86S7/QmqQ0m7QMDOBh0Omr0I351rZ6z1wZCx6S1mPwpPnyqx3VFiBzmTb8y//dv95MvF65pPzj7giG+0H5y9slPRkYmXDcVDYU+PP/9B9jDV9vZk0Jun/xuGKQFAJlKXuaZrDVn6VAkN3NoPFHj1ljsTo06iWCup8XN9HuXTsrC5vyh+qhV9mMGm+nDRmadr+QJcrfz9UG9RAwGIULQSayARcT5JK5dfNa7YnJgtMXS52gEtl2C+bPbZZEOEo24r61mxN3jDgBpc6qss613EXDh1Z8RdIaImH9codIUoCwWQW1e0cEJqIaNWpEMzxjYcAJVQSj8hXCUofXzhmIWu1la0gpb/cgFCV2yc4klDEx9CbTG1GksyWAENOBCH3XEdQEOkXWP3MkrnU71jNlLE6FIdvNEYYWau2UMAbTLsRSqBzTyHzM35RhHh0ihOh7Svg4pzKiX443Ji4XWvr4+EnrKjMvkHXtvpQ5sOMSi7Tq1UZQe3a5t0LoXNhQeVR/ET8BE36OaidPzB7kz4rNb5kfwttvERH5l19zX890YHwKGIOKC/ImeOfBsNuU0/QH8bfIlfv8cfrS1vAl7tq/+9V6Rc/2LFYfSwaT1fK33EPyCGv8yrXrzb3053SsY0l7xoqig7DNx/hYjgAkF/r6DevLa0H4KhajCALFomHQNmR88tTJCMInVaL1VoSONZssLMJRBqWQzZRJvRWz5R1YuGhJQOvJXHuxWbF6VaFxFZ3En8Srtny2JcKgLZYAWKOby6ErQufGtRsVLzN3JYTyfPkJz568iOC4XpaasMqpU8dy3s1GHfbpUeCsRFY0Ibj/wP6AUZXxoiRD29bZ9wkNSoKymxnwpP+8IYQi3po8ubdc92fOnKssbPklf/HTn1ZN9JZ3HxWIQOuSbwhBSl8b0TzlaTwAW25knwlDvCiphTKR8CVxBt9Yt/nRRx9VsiWgYymijViU7ARC5s6ZW3T4//r3/8+qASxEZm0w+kYXSwM+hDXQPg+PpWcs5IcP200SrFdWG8DciwsPGzKsZJd5ZcmG4VpaSj/IVbJTkpzNFVoeau9dORQZH+vNycp+UbJF3/iQsyh8LemRlUmhyy7Gw8UbEezlGsYHuQ+esKRKHLXcyZExLD6g43mARC6vMqIVG841lCLZc/N2ZEbupZ0FFMI7Wq32OWBVylmX0iZywHO0nUJyI3QgjGQJEkBMbuSM8l7aR1jyBuDAXX/ixKlySd/P/N0Mj42ZMKkABCVv0xJhQ4YN40Ws3vjwFuJxFuP9jL+H8rpKWruhnkLk6aEYOQf27qsMfUsc6RW0w50uvGA9PYAPiFGAALg9AQAu9Gr5KT4EOpavWB5aPV1ySxiBouTSFkpkQFgRUR7GfCZHJYTxYAkp0ifyZYRCAVRhTO2wyx16FTc+k36cPn2mVvuYazxtg56exy96Nn/5+fbmJ3/+H5vPwsSWFtltYvTYcWG+uSU8xIk/+/TTUsT3w5y7d31VBFxrdzNLslbv34eqQn59+zfK+oW3y8qIhqogPGX+4kXf6lhtRZcJu3zpShDHsMbCfMxFSEgyMQjQHmapbQvzGRpEaIiMcFEkRIYwIWHN4jkW7M3rZZW0lbfEOJTfvN3YuNyAUH5iBIod2CzfpFr8z7p9ERSLGQlyFrH1zDKlDfj0qdPKBUyotwXIr+W57Vo9CtG+sbPmzq6JvRyFTxARCibKUhBKDEKD3qA2zEGoAB3cg795772aaAu3MZAJw1yQEgKS3cmihkYRunGBtDCWPVBvpW+yPRUYEJfFULJVS5GFMW3Ppb2S6yqWk/YR3M6jLBEWBvM34aJ9mM22aA4CSDYni9PzARwuHcq2iihEEGLMQqwBRrm4xj4cmfuFqR+ojKT2ctBu2l3xsjzfc4yVuSdgWKtACOuc8DJuXlxDGEib/KadJRDSlhsBXdAyC1dIBa10CjanlRLU71qcn3F9FqHkuSQdi4wlyuVUKD/MzVtjzj2/Nn9I+yuUMjCWX/o8YWJvFNLoQvIKRdyPEJJooXCMmL09RF8L4wNomE8sSEMg7VYYt+tEoXPeGfkPzqskmYwrMAHpo18KM81v1yr36d+MGjO+mTlrTm2ZxoVGkfJQ2WfaGkX0xXqF3NGvcRI+0B9InYWo7yxmIODb77yT+79oPt7ySTNtxtQIu1PNx5981IwLiFANDjDUJwUTFD54//33K8FsaHhscu+UZvLU3roX64Br2nMoTvtlo/3Hjx9U+UybPACE5pYV/o1vfCO0P6W5d6cdD7tGmUt0SblaIw3U7D+wN5bvhQj6m1XhbFDAs3rwaGvDho1lBV25fKXZufOrKMvRFUMX/wZ2KBHx31mRYQAtFzTaZNn81V/8NNPPSiE82yV2APvwtHFa+kTwP0NP6DA0m6nInLWbJ6BdS30oGkASvXEt+93fAODjKBsWruvIK4CIEutCJrU+N+8OSknfnYwu8FEkan4PCO4XAJ17Ae5PAtb+KW+ib7cA6Ows5jfer2dRevqGp1jqljbyTFKuwFnHYz7zLlHCwK756Z93/MZz428yS++1y5j7jcUa3Vq0ZS7BY94GLnlGm200eSOIfp4Act+KA4Vudu21nWTk/tVrmUtb2PZUYpatLk+fOhNaO56n9VSirFUwdo26zVMUq9X+yfJv5AeR/UKaFLXzFbGxMcLFK1cqdsuKxXdkqpCedguFOCZG+fPyWMmSYWpuBIyMCwCgM8SIyQGyGUA0b10eg7HAs8pnom2ynjy2XSRPit9XB1iW1yHP47lCzxIkubndVxLmtBhjDgm2rPJdu3Y1PQeOHNq8f9eXzYQQLsWK4bd/8UVzIwM1KcKgEHLQK8ZCODYX52buP2hYqGZgMzoW4tBhI5tRY1XcifxVpzmM/YhCzu+UNBezSRfLhRigQQMIydorU6cwjEZW1mxeLFtWDeGPRvunHSwu6BHRyiCtKjsRoP1CuPcfKNIQiysISEzU/pe+U1LMspvly5eWpSkjbv68Oc2ETLSSdLLAbf0l+YgCZkVzrZuUYUNH1KSJ2ViWYg3d1Sjq/QcPNXdyb0unBoRZWID6VZZg2knRQq+yPNUepaS5bzAUdEtYybBVgxpMVfKPa5FiGDAgSDfMxxWufxDTiZOnSrjICF+yaGkzc9qMCIzhzZ0AGolQ1nlzjXB9EMrGDrO5t/bkcXm9KKuQtUARY2QJKBQEl7OM+BJKuQfh/yBjQtFbF25nH8QFyUtssm8x4S62Rciwus0vJEh5OVgNrBx95aYjrLhOWQ2e7zsWMkYV4yWEiCUC0daZ5p3V6sXajmyr8aVUPcOzLA9jOcrkBRSqglDuQemyqN0bobsHL8qjR/fLcjI3Qghczgq/67u+PXvGo8JldrcsU5ZxJFAz0VaUM+eE9sSm+1XtXfXIeWVuXr1ebZ4+vTcWxP3MV5/KUCa0rEm2fv5O2nj04OHKjPYdBoaWIX4glBIH6CbG6p07d34zf2GLlO9nrI9FCfK0rFv/Ws6fWi5d9AgwsIWGZY7wkxDLsWNHyv08MVZ076TJlazE7U5gSyIjKCkD7luWOgR/+uKZ5mtff6NZuGRBfh9RQlb7ly5e0gKHu20SF4+NJRnAphCBmuGUm4RNQqd2LUufZKcvWjCvxvNUhCp3MbmxaMGisu7FwCaMmxjlEYs886x0LZpgLbG8eHJktwMCSyIspweoqNDFKwUQkBs8VRT/iChVXge5GeL2vGhnT58tI8La5lMRjlynhKgqS5SG9cE2ewH0KTzxbfRtydGLPH/d6tXhPW7Re9UGtEZpGXPhgdoX+vHTUnIUMpn2LLLOWlphMd4LXoQHsYCqLkLoFF3bnxjNWrbJcKDohGn0B/3wYKgrrZZzhqsUgMqFlKDkRxYVn1FIuRQ+jxTw6Zn9IzP0EzDmkaTAa4ezMEPt05tzeJquReYo1sHA4p2smG/4wtI8niXzyHMluSiMlrls15tb7oln1JLmKeLBuppxq5BSZAbgV/wYWrj/SDy8KQBrMwbVCR89ed7cTjsC9Ztb4WtL8uTRWO4F2FRFrxg8dME333479Dms6ETC4OmzZ0sh4ldtxpPi/PpJkfHm8DRaMTMy5zE65BKJt8urAaqBA7FkeoVsk1RFJzCCKos9YwKwOH/u3Hl1D+DGfap06EslTb+wmqcF/Bn7qwGAG1/Z0KxYocjMncqLGjhgcKzzw+FBO9/xCjyKIr5Q/VOy05LakFOzZu26ZuHCRWXU9fzX//bfbJ4epvv0ww8iXJRVbGOCWz/d0vzdz/+usiat+ZsUBjwdZXD46JGgl3FRXI+aK9cFvkdVzEzsVvnJgRnAGbPnNldv3o5wtePHsNzPmsxnxQQD+9v9YliUarstIIRm8nSCouL6PX/uTAl4dXIhVISN6AwilIN4CXDWFReE0oeQcy20D4HbFhCjUgTWXGJwPYeQCW6CwZIhKOnzHV+WYi7UG+LxLP0fMWREIxv70KEjlUSikD6iW7VmbbMqjMoFBw1z/XJJQsN2VTp4+FC51qzhhSYpRi41irESAzLoW7dtba5culyWxLTeaVGgw0Jw55vDBw8UA44YbouxQRVbU6Thq6++LNe8WMXtG23m3r2ML0udq8b2c0rF8RSMD+Fwe2MiY86zwGqU/ERIQv4sQkyOqKB3SFefeSkQF7eVFH/ABGMaY+2qXZBCQJSocZQ0gfnFtl3rORQMAWVXFq4ccTljD2U7yuUVxQw58k7IvIQoxUxZD4SX9sg6Lgsi46bOsrnAJJ5XCSVheui/ygBmzh1oiWXF9cR17lmdxcy60K6yDoG4tB9DgvVlWedq95ZlDTw8Cc0+jMJ68tRm/hObMWGqJzlPBrxa3ZS8tezKu/IkHDpyqLKmZ0qay/gQ8NY9Hz5wsDl35mwtGZMwM3GSzUXsdDOuvAC3bt0oJWEbUTBk3dq1zaZXNgVk3q31uerrfvd7P2xee/XNtOt5xizWeQQ5i+PmrWsFGnlPhsRKdE/Z/ZQnUCjBRey1y7b3N4+CzQwsubDm8849ZSOfNJMnTyww414jA9SAkd27dmeeH5YyHzqkjWfbjIWARI+qcJ1J31i/XLacqSePH63n7Ujb9+/bX/WxF4c/Jk2ZXGudrf8+kDGZmDEVFgIGazu9PE/RjP379xQNVdGPCFUbuFDikqF4HnggxIMpoj179oYG+sQibtd8ihdbr43uZFQrtK8cp/lShpC3gBfMzlLLAjJ4xU6eOV1Vk5akjQvnzws/TqnlmrwpAEu5mnMAd8AM7xNr9EV6y/1M4RVoDT1HfNQ56Nc2sGohkGNkiz4Au3IGyAV9dM2gKDTGQb8Ab54ivOYe6N6cAQTuB5wDxV7+xkMONbzLKg2PuLciIugeH5CRzD2WLvAoucpyOBbak/QxpF8hA0BDmwBlQBbP64v7quTlL/FM35d3Js/WxsqILus5oCGfgQlWLws7l5Y1fP9hQG9og2F2J/wiVLnptVdLKYmnXrpyrdpUlnjarm1+I8/FnMXqAUDeIfFgFi6aI6943sgI4wRUlTzJ88l5n/EV/u+WG+F77WYksXCNB2XLzTxrzuwKH3Lj817yQnKx0w0sarKBp0n73J9eROf0iFj8ubPn6r73Alrb8Wuz2vfs21t9UbaTAfSXf/VXdb0VNM6jH3v+x//T/7gZwUwOgWPimUGe04Iavv/975Wb2EbX+w/sKyErRsYVJ85IESBwTHno8NFaw/goQl9xjD79BoTIBmfAMkgxjwdYG5tJsa7xZpQIIh4XNGxioT/FPcRaxWYhwjYG8rxiuQaQa5ZAMxAGUeNZgEo1sgIQuHiIz5ZqWE5EiWBUSlt8F7N7rgFxTy5AVV9kmXrWoBBKuXRCTAhiwCBl3640e/fuaz786CM6rYQP5Md12tMzoLkVRIY7CTcCSdzRBu5cIpMjbE0CF0o+lGBDKNA+i2Tt2jXNmihzcS5EhNgUQJCZaRwIaGURxVJ8nhaUpd8W92MWCVKnz5wqxUJxYtoJATU2I0cMfcIBJt3aW0zTWsQSKsRmI8hzPmtNeUjASwxELBTjEeDGrpB7iL3cYJkDnZV9jdkoYIkLmMG4lis6DGJOxTiNL1SNCcwB96m/0RHhY2w8y6usityfcrevLkaXXAa0YSbCUPxFhRqhAEwOELl3WbHpn7HBZEX++R4Ndd+VMAmAqGeSLnl1z+/Wl3OrUb7VttyPGIa+Bw4aWlnSKq2poAVV84ZcCGiyrttcKhrz5c5dzcJFiws9K47P68EFXDtm3X65v3XmEe1QRMZJU4ABqH3wAF4JHgvrLaOUnj8uVy9X+PQZykZyhQ4s+nPN3bsKZqi+Fcspc2WDEPXLv9j+RYFG7QOEFHtZt2591U8WPrIsCF0Ym3ZnrqPNV5/vqLW/wEKGpHkccHn0yOGarxJGoSlCVv5H/9A9r4pwhy0Dba5fHpNYPJKo7OctQ3zrJx9XzFAs1rIiQFgmqqUu6lULE4lrmmPFgVhGwOvWLZ+WYASiCb3zAZcsaLvRkCfAAxlgbaoQDasI/xyM4DTXC+cvKHDNusMnlnFdzvw4KG/WIjmnAhIaVaBDnXZW6+hRw5pB+Z3ssPFB8Udowli5l3fWL0XC/SkTm2Vano2MEfo3v5WQFTnjBfSgT4pQ2VW0ZlzRnr5rj98V9fHiSfEMfRKrrfPDC+iZ8q2lhvkuRP7yt/B32uA5Js8SRTyJRvzms3Z7Bou+TY58+HKZX56Z79yP8nW984s3cp7rKCr8BuR4vuuLv/KbA5DCUAWM82qTVoUW2mRKvMDlrNywzR2EM/SLXOobYHE/88j7hu+0y7txkckO3I2NtSyUYLzIEc8wbyxbsoQxoy2eSQ4ZN94vChidk8XmRZ8YC97JKjTEi8LY4c2gPyQTAkQSOY2n54wNEBTa8azqb2idAqf39Ie8ZrFrt+f2TultloXHFNYRk14YcIeu0RMvhxrWq1avLNC+bfvWWoLV86Mf/bPNlnCMTcPEpcRZMCuiwzzWyEKkzHAWErNcZZ+lS5cVuuRWgX7U1IUMr4e5JPsYbHE0FoWJpYxZZpAGa5DbmW9/8qTxaaR9dCOIg3rVXSYwCSJZpK2AbqvjiGkhePWHEQJ02CcWgaQoSkHQnRAbO3Z00PuYQhxcriaDFeJeUI2JqfhsENDcoN9RseZrZ4wIGpmiDoNuiREGmD13XjM2gIMlRsgSlgoMmHjVkcSSZGrbno47jStRYhOFx1XuYP2opGVCEB3BxmJjvbPawoEZjxHlKjfekKxElX37D+b7Uc2CeQtLCCon5xm5YY2LeZoedG95k2IqYuiEO5eKMW2zzMV12qxFCppLDKEpy+d781OCIW0EVrh8hQJY98r3UYKWa3knbOvvtBdBAzTuX2AgjErw+oxZ3Nd8aSeG9H33MnaYigAwJq51TQkCACHXOrSLZYkJzQXh6vBM3wFe2tEJBdfqp7743uf2mTLrhShaJvdZGwgDGwhoq/MwE2GlMAElPHz02ACrKc2wKIBcULTjdwKpdSf2r/hqGtSs27ihABkET7jKpzCGGFvmujb6zXyrXMU64cqjSJbEMvvWt75VdP7++7+rtcLCNStXrW4mTcjzR4wKXYwrjwor+NnTRxUPvxRh0FpZrZv7u+98t3nllVcKNL399tuVWKSf6F5iErrrBJolTX8dZL5+3boaN7Qk0Y9FCRQZI6ES65wBVtY999nuAA5L96y15aGwAYlsazxDKOE3FqR9Va3BNAcSdQCD1tLqCXC8EyU1pKpWAc74z4HvXc+tbp5kV6MxQhlgVd4TPfGeyb+I4Gl27trVnDxxsmJyVlk4KAVuSn3ZFQu4y6rVT4CUglRC1DaIQOmdm9drHHl6hg+3Tr4F5dqD1hy8RsrZGmdza7wUVCEXa/xYrWkPOgYegQR9N474Am1pDwPGgR7ERd2naDnnkX3Fr3mW78pNmuvQCgVsLTKlW+3Lu1oH5td9KDf3amPPbe6IhDrXUbja6ZkSZAFCc0QZF7+nzZ0S9I6etANfdKs4/qkC1laf8ZXz0Tj+oQvMjXm5GsWbLjQPMwaXA9hzQbmM8dWBQ4cKJEzpnVpy0JyjUfclo6wFB8bxhaWs2uC5+ko+UrjyB4BB11rW5lp0bezxkd/1pwWRT6oP3s0BJc4wAGDNR62gSP/QHFrRBt6UTeEl35MlfvM9HtdXfDFr5oyie/d1T8WqWMhkmmdLXtRusV/PZ/WzriUIAxeAXM8773xrs5FSVUSMRfk3RG9waW+xECjvYdCxBflnmd2ZXGUpF4WBKFxLMgZE4Q4OgVqCoCLK1as3MsFtcg4X0vOnLwqpc6FiItmL3KLiHiOGD4mwGBWCi8KN0BozbnQJ+dqtJYKOoBJpZPXw51NCEIdatsOHDm4uxyIQVxNzRBAQCFe3ibDRvkPWM4IyOIgb05usC+cuVCUrbh/FBmRUAgsQnUEamkkV07YfpEnVXyBCTMvgU1oIVqzXOIktiUlbemGwxYRaS71fZbVa1qIal+8IIZWPtEtGKoHKDfaEgI2SZ1HeuXu/xko8xjIP63EJSEk5iGPkiNFR9rdLaQMDMjwJBG4pTMbFY7y967drgBdEh5HFzrQfE1ovjogQFEuUS4WrRUIRxctSRSssYdmKmAcjYeL2c6t8vUqApF8YAwFbbuQ7BFl/53u/mwOCAwCk2Lj3u3sBKxKcHM6xNV2VI8x1ztFOMc+2fxKBwsABgSW08hyM6hwMY9cd7WIhoG/fEyKV3Jf7UfqyYtHsi9CsbFQCZYQtDMM4gNXQ4SNLkVG65p6QEL6owhz6MXhI7qOvT5upU6bW+Kl+JnbEwq9nhpCFViyREAuXaGJMV65YVQCY90H/gB9WNA/M40dPI0hjeaUd4ttDwy/37tu561pA2cjM/b1qR2UcByQTHrZ+XLxoSW3AIKlqZAAvAKLcq5g2mrJcT2WmFQHUUT/hq4EVpzbWVUUpdC827jMBor/4VzGIMRHulmRJLCRgLFHjUZEoKDwyZ9bMZkX4B+2ci9CSeS1TmVLTD65gcw6oXkw/8eWx40eajz78sMAzNy5rRkyYhY1m0M+Xsdp5FgCht77+VrNu/YaybCeMG1/rOe3bbK7cD20R7Db4953sVHSjnUA5MAQAoCGeKl4kcyHxEE/Y0KaWzAG2ASDmBYAIuUfHBFjmw9DhuYYyyvnOZcWSBbwdtQ485+ivuSeb9APdkU3uW3kcee94s+KqsR7zZ8YqSiLtBlTLOs5LRi/6pFCFX8oLYWzCI7xA4pAUNj4233iK8eBF+frNWJRFHx6xTAjvO7QB37hGW/xuDM296/EXJaifvH6uM58OfdIGa5rNjTi0vJdhoUf8dTn3kIgIjChjCSBoN3AnfCgPwZjwHOYWUXht8qkEV3Tw6OGTGBpTaiMc3lTj5O9ODrFMxXjHh37xNM+LcbdGX7KkcbNscOfuXaV87YCkj9zK+imhFS0Cf7w0x44eKw+J7GVzxpou+ZS+8QDifzSstrr2WJ7LW4RW1QkAFJzLkyyZkBeUBc1Yc51qdLxMdgDsWTB/zmaxGKX0ps+cnkno12zd+ln53Vm51ugSWlUmLgKegFu2ckUQyuJmaho5auToKuihqo907Tkh+L59+tVuRSrUTMpAySrTMcKQhUBgsmotTXoYFCoeAl1ickstVPmhVLh/JWBAIOUmyCSV+zSDBv2cOnGs2fLpR7W0qtbPjhiWe7X1RllIBCaF4d7cOdwQhRTTBoOK0Uz61UtXy2LADNCrxJPvvPNO9eXBo3ZDBnFgaedq0RpcRMyqp3AhLQpYNTDuDUjpg/ffb84GGIizQXEy6LjWZDuvWrWiUYhfxvdk24oNH5aJjFUTMJGuFWAg/FDj0cPHigm48vV5apCj+bDZP0K4cjlAJUBk6uTeYkJCT8x9REAN970U/E7xEQS4e6BYb85lVUUTlAJi5VRGaRRxZUBGGXRI17u4jExA86IqTyWG5FnG0vhiTuOAsLWXwOkESyvUxfVaRejQJtdYLuE6L+NvKZnx42JHyJBtMUmIWP8zkUUPXJaEAtChb+7tewXwnU+4dYrZMy2VcLAW/K3dDgLDYTkKUUbYUnzs7X7oJqBLAguhMmbchKqz7MCI+kkA2FHmbJQMeoOGCV4F9NuwxOSqOtUJCkLV/FmewFpRRUkBerFk4RflGQ8c3FfKEj/cvGlHpvEVg2W1iX+fOHG0eT8KdP++PRVvdE8CpOYr44eGd3zZrkXEg8o02inJ+Pz617+usJKdnSaF9k6fOFU5EoSHnINly5YHVJ8tj4elKpKy9NOclCK531pJVhSYH5aNDFB0TahIgDOP82xDmPmSTOU3/CLMQWk65+jho83e/fsqTgt02qD/5z//eSUgmXMg2pxKnuysM+5BpS29z5k3t1m7bm0BBRtPdMCLjDAOxk575F1QnsCipVbCBBQBxT8sYGZMrPgqMtQjE/l+JdL1y/WPI9zRj/yKosPIC/kVgwa2MVoKEq3gAYBJYhN6tjZeuE6sVCxde8gwvxkP1jh+cG/fVTZ0aLCjYbSLB42h363z98/3XnlonZ+vWjqPDDGv+bOse30Vx6ekUTYZVa75KDT83V1fr7Sz7pnDmHleZennXVvwjnF1rjbjGwpYn4q/cx0AI3+Aldzm/nBJ84qqmHgv4/EsvPSiit7IiLbWXq187bGiQA10fcUrnqc9xoK1aqzMv3ETAgHOPNfzvawrB0r9Tv67nlVLzhtDtKfteJXiQxNo2fPQmDlwP3yon55tbrt2+GyDGddrDzoA6owx65wr2WYZzjNmYslWuNB3nqUf7mv+KV+gYlT6KVwizMG7Q473TBo/evP0IHDLcDR89NjRQQPTGxVaMLF0c1u39Q9RWYbQ2zutBCrLimCZPn1GMzHE7iFiLirkaMSC+QuLgVWasvTH/rBioBAngWFt4JMilgz4hbOFYA8fPtR88vFHzcUoo+UrlhXK5waF9LmpDQxrgUDZlQn46U//otm+7bMIiEuZhLFpz61y746fMK5c5ZagQO5QCncYxcalhIbVQIX6JQKp6SkWrUiJmJPYnj1cMStimRqQYWMI2/ZtjVVB8QEaAIo0ev0VQ8boJhVys5xHHBDhiDerR6vgvTg7lxN0pLCBjECWCyGkn48zaYhU8srWbdsKxHz7ne9U7BrhWTbC8qiKPTn3o08/LQuaMmf1yyQGOHSSG4rywJB5aAnRYrb8zBpgbbCAMDBiZcVRRvlfCTSWshABBnQ8CiARm5VIxepzb1mwiBLwcQ8MD7xRll5oBQrtLIGOATpGwgiUkuS/UphpQwnU0B9XmuVZ6k77zrhyQfrsWYSCpKL7eR7g4np9AQoIm1obHGGizw+fWCvdJmt5JoZwfauC20ILLeNFcacNMXbK8lWq8vY9hSceV1x+bmhcXP/suTO1NvaVTa8006bNyFz3lgKTsdlWq0IjTcWbJMNhVMpoadA4tyq6AdwIc1bseaEHiU65b8e0zusNLw4NkDp46Egl4Z06eaIA2+XLF0pAAZ3WsK9euarGpOpip/+fS4wKCl8WK5ebu3YZG6lYfusdYSUT8BJveECEnbhf23j3paohjefbGsyTK64HsHDft/tfD2wOR8GLh6E1VhHBg/8AqtYuaoV7Wbbpv3njATp2/Gitafb51Ywfy3rHF182ixcuqHDK/ChYtEH+TAjwffOtrzeXL16OsrlX1gQhy5MDNAzJ+GofLx4viDGo9cZ5N8eSbiQoEcIAyYEAfAJzdMaCJ029aNn4sq/JKDsbAbFi0sbDfSgkliDasPzSd8Id+vMo4E4YjpvecqB8DN+1oblRMVCqVC6aCqipeCkPQ86lRW28wGvCPcuClOxHmYs1ol/PodTRq7+9gFYWuBdFjze6mDG+8jugTCnifxY6elUIB10U3+RWFRPOOXizlH1o399eLfhrq93xRrX5JC14Jg8ditq0+RcRLeEpCXJc3jm5GZw50S/Lr2oJVb6zH7iqh7yisuzxIUtVKJLX07ulprKZzR9r0tHuL9Avym1OyYkDBw6FvhhbQEzf5rU3Xmuz9AExuRISC0MfXZigMvpnzyoviKRf4UT0KzOfN9G9bcFJ3vGwkhe8JMIKrGR5E4wUOUknYmiWxyznsOL1oTd8jw7kDtEva9asbg2Z8Fa7veij0jO8nryJMsKNJT7dHeOxYsJjRg/frGiFTpawzqhSwFxhV67dyEXjapK5BTN/dQ6iENsyqeKV3EEEBpQwuXdyCHhQoXoo7WzM9WNHj4ZAhhcCVrEF2lSaceKEsc2TCPYvv/y8+dP/9f9bSnjVqtW1u8y8+fOKEQsNRxBvi/KDbDwHgfz0L34aobU7wszGCHMjZKYXctI2TI8BoReCj1CoQU57CQUuFp2R2Sog3xageFDEaqu3vv37Viq5up4YRaKLwiPHj5+oIvLeZXN7BkGCOCQNmQzjo83WWXLHcXFCshAm4DFoyMCyKjCLWBzEeOTwwZp0WaLW/JpwQED8acHCRc248RMzkZOqb9ujmNUR5prWF4lyJ46dKIGqPKf635SpGJ32cK0XUsv9TX7fCAdZzpQVr0RtdJB394YIMbfroGvvGIv1VcgO4xMSYWjXmBfWg2u1BfGJk/rcMXyn7NwPo1MwkCsG9525oJzNj+t4PCh1gsF15hB6laTheV3ymHt5cYcBCYSy54uZaY9rzYOYmjZYe92ORxunRhNcccCBc/XR89E+ISlhZXhoZ+qMmWHuWJ+KPkQ4XEkb3FdOAW/G6FFjy/L0jIoXhXGFMdCpJLpjoZUdX31ZiUBcUGJIEDUQRnFZ3sKyY1GJa7GqxVIBXoUQHtxX3u5crXOEynkmLOEBRqdN642SbHdnEXM2TmpDGwdjpA2rVq4scAwceAYgI5EM3+7buz+C5nzlfsgMBXhYrAsWL4pgfdHcunu7QhvtEqIRaQv67ldjLOkMze/Zu7eWcFiJYI54JtDGs4BexRa0zTxRwixTY0QAkSc2XDAn9vedPn1qJY1xP6INvI8uhIH87ZnGyTVidmhI0tDk3qkleGWE2xEN/7AwgBjFc8wVwWue0RrBa5wZArYTJItUCxTqGqVmfEBR3z7Pi57QAyihHZQMJWeZ351Yc/2jVNQ+Lrduv1iz4auWHlv3smskVAqvGA80h6YrdJX3kkl5R494y5y11mbLf+YKTQlvVUw3Al8fjJ8+eRXP5t7m2npzCtWhzc53UL7u7zwvcWtj515e+Mmhr8aZFa3t7uk81rVnkXFcu51MBl/JTk8jb3KHfMqTLTmLEr5z536FLYXThgEVGRtLvMZEV9RyoZdu7IuhGcrMYQys49YWtIJPyAXPlpzX9v9ujZ1zhB3JYYoOwNI/v7mfPngnY1yHFzq5Yp70Q+EWFa6sbhFqpPz9JoxIRgN8dIP+srRdX6Vh85v8HEmH6K4SyKL7PIvh6dn4wLijBePKoKMngTR8KlxijTuQ2/OD77272fIWCE8nEBjkw9UCNY8NknueDqvVSyFLqbY42xpZFiSCoVw1EOFwv9q5whIDFjBryrIHSvlkGgjJc2HY5PxWEP2RowcL4XMVSSRhKRTzRkhAo5YByaIk/AlcuyTt2b2nWTB3XqyEKWGMoVHcK6N4ZUS36/ggJe2HSMUOxG9LQYTIAYTQV8WbWYIsZWiyKliF4AkW6z9l4Z48fTpj0j+EdC/IfWssUG7vSc3Gja80bwWdcz0cPnSwav5KUPEMQg5IsMaQ4mXNQ1PcxCaT0BOPQ2Qm1lZxBPLiKF1Z3ZQ6tybEKAZvSQzFwOqwXMqSCIpVrNakWhtpCYg48c2MPde00IKYMOJzLk8AV6CD+7JPX2uDY12GMMwF5cutU8g/Y+1F4ZayyzXWtorrWNJk/TVBLKGBJSdLmceBoOCqciB01xISBAu6ougwFa8BBkLwlCoh73xHKckwjnsBCYgYAbtWeTtCDZMJJbDkKWzuQuNOEOgvpA5MdWXvtJNwsvGEexEsBGJbRvV+vV7kYTKCubyg6Qc5734sl+EjRofOx9em/mJbs8O0vD+YDgqnYKx/ZHWy5PXp+rWbtS7ceuRPP/2k3K1Hjx0pN5lxoqwoIcIVragIR8hMnTalvtv2+bZyud6797CZPmNWeUouXrncbNi4PsB0bqy1Z7VdKI8FsIafZAbv3PFVxZ8JAMpiSvhhxfIVpah27d5VrjtJUmNiGeA1c6K2s0Ic5ojb8PL1K82GVzY2M2M5sFJkY+MldZ99xjvG71Z4hTXgM4AK6FLqFQZ6EOCT8XNou1Kc5lV4oIBf6BB9U+IYUdW8Lz7fXpqjvGNR3qxrRgHvkzH6f//P/3NzI2Nj/rlXVdQylzxGOyMLJF5pg/nYHrDO3ceyp/gpbO5h3ia/r12ztnjvVowAhsGdW6oa3a32SVQcG1AbFil+MS4Umn5ad4tuo30qj4Jli9Z8RcZUxngAX63PTU95OIA5ldZYuOhTSMd4ehdndw56QM9o3P19Rz61/Og7ij3WZ55DLhPa2oQP/c19j35Ywp2ixz/kkbF2LpcM0I923ZNy8j15iA7Ibnzg+fjL2OLdUrZpTNFU5JjfgOLgkeJv/EdecfHraz/8n34pDiTZUO7BmIBuGdD2bD8a+rQT3KjIxo73gHLjbLw9R5y3XQnzvDyJ6Fc8VSUsnkbyjlEIeHmhj2HDA6jTB+OgjcbBge66vAB9Y8ThDX02BmQuIHFg3/7ogRFF0+eit7RJfoV5B3q7JX7aSce51lp8S90Yq2o4WKkjhmzZlevEuM2F5+ELRivFr+iK54lf+43HtucH7767+U4G44svdtR2Y/z2I4M+b0bZ8en3ZHCKSAJW3ASKIfRM0PUQMiVEmIt76rQGaqjvuMoMtLJk4o8TJo6vUpeq4KC0iZPGN1OnTKptqLj2WLBFOPlNRzwXwUK2FBuldfVKrK9M1oKg+6XLlkRhjq3n6BD32YULrYCUGs8StyWdDRhYFRSjWq4mTPlMylDyBQVmoKSoc994vmxocUmWigS1Ev6jRmVwZ1fRjN4g8IpBZ6BZQlCiyeMqhqaWBUwQDNaRoXjKxhhxuxBwFJjynR9//Em117piRUNqI/H8dubcuSLkERKvuEPzgqpkQnNhzJ41M0Q6NeM1KO9TItRG1vaNYzJ3kk2KCHN/IALRaSdCLBdXFNLTEIO4b81TlKpzKDFzZ3wJMHNgDI0H5SiuCrBg5OpUDi6Wjmm9nOvl0F6E6LnuRQh2DOIc19W9Mx/oxvXO9xmSdx1aq/tkjjzX2LIQOqZgpfkOYvauD15ibY4SSiVoWnd496xy1+V7lrs2cGe/iHAxj0AGl/TzCJSRsTBnzZ6b1/zmcZjAM7RjxYqVhaAJUW4o4RLuUQmLmJ6w+u1vf1fgc8mSpQVaeUYkdX3yyUflmRgzcnRZys615eWKWK1TpvaWO/huLIgRI8Y0I0JDwBbFAl3fvXMr4ybjU/zvcaFy9PLaq6+WxetczwfCCA+xZYKKC5f1Lo7K4nwQ6wFNerb+i1FbLV27umTMlHoEHABT3p1LaRPrR9EL8WAWu8Sj48eO1/VdNjULk9u7q4InkaZdB+zq5wVqJCPiExaw4jr4Wka3sZWL4j72/sWT2rc040Zxcymj11KO5iyfD0cAbv/888qMtokJ1zo685u2iH8DIZZNrcz4Lo1yJsdmzZjZvPm1NwJYRze7d35V87R65YpyTaYZVXOZMmBE2AYP+G3X4bZrdbUREBR6IffQFnp1b7TpM14y7n4DwrvftR8NoVPjhh71x32d47O57vjH31y2aLd7tuvMO0sbT2mLaz2bRYZvPNdzvDsXvVNKZDL6d545criH60tep62eXX+nb+4JlAPN1yO//Fb8l2u0S8ETEkF4reRE2qQ0JRA5d/7C5vMvv2gWBAyRz3czXvqgXcbCe2fdG48xo8cWTQO0LFEgW7sZK/rEANJGYy43ZfyEsaU3yH8gX9u4stGUfndWLkWJljzTOZ5XK2oiV7uqdeS4/B+GAmvVd87zwkvaDdyhU/cAxrWZ8lcARm6AcbQ6x1z57B4+qw9g/LoEXxu6uI4y7hk0eFBZwtLJT0QrP376PMrVUprbVWqM8Bw7bkKE8oAabO4YGaoYlpKRVEQAcVEiDt8ZLJ8pKeu4bHs2O8pLEHvv3j3F3NyprM8hYVCxTDGnjiAMlOoisqk//PDDCoIjCIPKQuYGnJprbt++WQrSBFyoAXma9kQZpc1VMzh/c9casDOnz1aWpkSlcRPaDFvWuq3MuAnd34CKdx6J5cIdJQY4f8GiUr4SaBCyrRMJOG1TLu/UyZP53jZ340oJT5o8IRM5siwhio9wt3k6bwFmI9ytMaRgj8eKEWO3TMMSoyNHD1f2t7j13bth7KCwq7IBQyzWZK9cvbbWgyoYnuambQsz1kNLgQMYEzIvEB2O4DoUJ6kYeMZU/Ei8DdFbY2yNK8+CNkLZ0CW0LCbVxYmcS3kheCIU4hRr8Rv3rfkwz16+c0DHzje+jo6Qja/zELeXsW4VLOVKCBEm7fpkfzPBIWDMb+0ky0Bb2uxhCpVb+nm5y7RDHwEM8VhCy3pJ8+7wbArA91zQBIXPJQAyP20yVhvjAbrUi376ok/z7EWUesZyaIDQlcz36dPnIphHZO6uFX3oI2tSZv7yZSuaTREQKkAJv3wVy1Q8Sjjjog1F0q9p06dWvIkXxtKH2bFIB7MuR1r/+KRZsnRx7b7FapgzJ9ZeAOT+A4fb2OKYUeHJ683+fbtq7Fk+1paLhc6bN7vZsG5dmPxqZdmzPtVuto7XKgAFQMTNlOUzppQ0ZC5RTMUwFYtWrV5Vwke4iBA8GdokzFRNsk7S2BA+6IVAO3zkaHmljDGhwoon5FQTWh5lZrckNaN//d575XI8eepM0dXevfsrfoZX9cP+5bMjbAOjIhAfROnfLg8TAM5ywXOUKgHGpThoUIR/ZIYXGcQTISbM7c6SYdGa23/49a/rPhhF6OvQ4UMlkC0t0heWi2pjwOuhA/sqNLB29epKDFStzkoD/QVAADN7qwvx9Mn8lhCPdcf9yk3fKV0KOw8vJUEAl5LM3+7DGhWH5UWwfluMWdt4F4TC0CAvo/APPvG3MSpDonhM3fYAkLQFuGh3S2u9RZSUhFAWP4WCH3yHD/El5UHxl/zJvfCedwYP3pTYRilrj3PwRcWC8zf+9TdZ4hrgVixYBrJwFkvROeStzTzU/Jc7c4fRkOfy5snZUTlr1Cib9ATYRoZaE237TqBL1SseT/tmCxWgP1t66oO5paQZX+Qrg4V8MC48GpbitUsB+1Xyr7FBo+QgmcoLuS907zeJiOanEk+fv6jwJf8wlz0vy+Qpk2u8ABXP9HxzaOzomDICI7s8l170nVwqwFBNa3oLb8k1yIBGMR9rToSPyHcyX4VEhWXQxsUAY/QsCbjn6NETmxWxf/2Nt5o//PF/1kydNqPcX1u2bCtX9PQoIi4G7iaxFdmXGkqAGhidt2HBv/t//LtSxFxdEIkBYy2JUzqXm5RQ4moT0zx2XNbl5RJ+XBoTghRMNkXvUHqOskbw1mN1SJkQgy4xTRW/zrVz5s6rQVVUYdLk3tyniUXQJkQohCCzcVoGy/3V/qw+hJls08YyNRgsfMiGEDCprrcmV58/t9l5kNnChQvLCpZIwaVIMIiJileZAAyr+hUkKYBvbFjTp06eaixLUmrTJNki0kJxE8xlx3JQqUmBBO78ASGwCSEY4OfYiVPNiLRjZEAJZscEJ3M/AhWDr1mztlyPymsOinL2bEubKoM1xMNi6gSCZVIY9GkYp5K3iDGoLr8TIJjOGFEu3o13ldFLv7SX+06yk3FiwTiMX8fs2tPFdN1LexGqzzwZ2uYzAve3+xPE3fmI3j06IUFAQOs+Ew5+c173m34BEB2i1w6Vg5xHGLufcwkq4+se/1QBd8rbOOW2pfQoYSVKlYcclLFTdvXQkePp34Bm5aqVleQjOWlqwNPBQweqSIss2He/824x9Z3QtwQOrnmlIVfkGvEstAgkELKStlTWsYxEbNFyMAVxTImkJK7yYyeitCKge/oNLKbe8unHEU5nimY9UxnZtWtWp/ttcRVzQkAYB/3cERBgjLs6zBRGKbaARufa/Yaw2bB+Q8DA7MyrrSdvBMhNyDg8itIfV0JsZUDfyuUrisYINgLS89G+dfH2GTa+6MFzxGwpTfTAmvEsk9QmbUYxx6Kg3K0/VrZPNSsgXGF77be1HWFnjrzjf880j4ruoOvOmtOnS7Fgv/Ot71R5R7E8gIGFgaa4ogEQsW5KGP+qzX02wlDsUylJy/sAEuU2eydNqdUORYcB4+iQaxdNo/vWNYzXbcEYZRwwjm9qCVDOaT1H7RI/7TcPzjcW6NYLT+iTF/oFhtGi39pzW0+LaxwsXkcLQFXoaj1FPrsGLxmL7hlqEXTWsvujcd/zehgTPOdcn7VB6Ab/GDP37e6vDw7nOxffuM699YFXoPVWkSI5L98NDmC7HSDFgFCJS3GbGzfv1Bx99PEnNZ8Stao9ud548dzwENIZnmkcvVic9MbOXTurPWpXOMehHTKR/b4m4JGnx9/a5n5+78YDrSgoQ76jzc4y1XfnAEcSsgA+9OswbnQMsEnZd3PIk/STP//zGvsO/Oi8giX+tmRQeVh1KxgXnsEjw1IHdPEf3tceMgbopf96vv+D3998OwJh/ITJpXSnRVOrpykGRBhwz44aaU9Su/lgrr7VaQMig9iNLZ/AeJTxvHntZvPiDxAey4rLT9k6Vos4DxNcHIdFcSDCh/RxbvqWPvUphuyQr+cQ5CYCobCmPfPx01jNGWSCTMwEalSvVL1nu5KIhXLhSo3H+Hb5IQAx5NW0X2Yp646gUsSbJcvi9RzEYkK40lixrGub+FOWKoFBcyxcyP/smdMh9FYgXL0eKy9KS/+hLmgVUSM8YEA7Z0aJS4JhId1Nn63LRiji58q1EUwTxk+M8h9bkyiubX2s2DCiFn+6ffd2CT2uWChSWUcxSaAmPFFKgQXkekSCabwMMHDQL8Leed3yI8t/uP2hYfPtxb2L+PpHsWNUwh0a5zLHtGKILwLFOzeYPjtKyecZDt8bR8Tqszb4jNm8fMed5Z3gQche5sDf7uManx0EAgbQFt9hYjHcjnk9WyzJOW3GZnude4oJ+1sfOyZ1XnkA0l/00jJm0H2U8dNYwfdi7dgD1TwpNiBTGpLtamDjCe5oaHvVytW1yYBkLKCvT+5DSQFZ4ydNqFjeJ1s+ab7Yvr1cVwpdSELatXNXs3//vjBleODhvQKfX+zY2Rw5cqKZHV7iKSGA7961u1IsoYH9q5zr0oVLAghnVmbxiVjjv/rFLyopiWUMmcvXkDfQO6034xJLK3NuOZ6sXfxrJzBhDUuG8CNQa9N+7ZEtvHTR4tpzt/Ns+N14EyLA8YUIG2VY7Tmswps5AQwXLljUzAsoNs6egd8IZ/PCVU95oXMJNUC08qcjho0oWiMg7U1M4BqHadOml7zx3ClTJrUCOn0r70loAy/w4onDckOXxR6LS8EOoSZKmRzZtWd3KaeNGzZUmUg8z7t2O+8sKUmUlpGx5oeEjuWiKAEri5zMQCdikeSf0A0PEjCsj4BV/ld8IAeElYjH2hyKh0VnDu/6WGA4dFY0WrQo/CFhqwVPbfjIqz3fVqz1rGftBiaK6LT7v/eknQOL9li/uWHxtDFyXzTd8RpFjccoKfPkvn7D59y9kqQsq8Pn7utGvAp4WrtdY/6NPcDheuCDPK7w2sgRNT4UsQ1PbPepQAeeUtlMsqIcF3L4u++8U+1noIjv8wiyhs0Tw82Wr52S9HzeS4c5EjKokF3AWEav3gHQo4cOl8wzFsZBvJ+bWa0Gv6MLgJJ3jDeD0pXIWJXr8iwAg8vcXKpSSDGTC0IuqhiWYRN9QRYJ01GewCe5bVMgcon+k8RlRyc5RfoyPtaxUCGvr8x5fZJDQb+Jk7P8q2zl/+X/+n/bPDCCXHyXkOkTohg8hDt4TDMlyJVC4ypGZISZB1CCGNHkiJVwFaoM8p13vlsW3JdfpEOZNApUWr6KXJiZMpbYJEtOh5ENt57tqKAO7iL3Ef/BKNAJQjZ5FJ7n2ehBZpnF/wT8owePK6nswMFDtQFEaKCEI+WrJJ8N0aEkWXeFfmPhDBk2pCwmaeSWCxGq2gpFId520K+VZSrpQLIYa1FiFEFjP0hJBoTj9AARE4yBWEmEPxeKeJIYiAmHhCTrLFy8qCbceuqDuTdBIFbEvTFj+rQaV4xEKao4NioCXLahymPWqmIicZgS7HlRnIMHDW0uXLrQ7M/knzp1oubJswkDY0cJY0DEWQo4TKUer78pEK4o4wo0eXGjl7LKucaCENI3c0xhciEBAISIGIj58BAE6jzP7JSs+5a3IN9pu2ugXt9jZM8hbAiEUogvr+3Qunb7DaP47ByfCRr3qHZGeDjfZ78DZa7R/u67up5HMOd1lrBDe7u1lfVdxprClViyfMWqZuPrrzdz5kYRRhmog74vyrKlyUflFXBYUy+WpJgK93BlHIdWt2/7vJk1d06h9fNRWFyFQC5359e//lYst75V13l8vuOKFrK5+yAWSYTM9evCD7LhxR/b8eWKvnvvVm2qMjL8xClIkZkLQvadCLc333yzFBd+oYBY5oRnu1TP8hVW5M1SBLKTJZ9Mnz4rY62A/eNau2s/8ckTJuXuTVmMPDkXougoe/FB62sln6hmJ04vqQmdkA3mdlGUt7kl4LipX3311YpBE5IsWgrVmBBIQiljR40pVx7+QisKerBY8aNxRXNA8ZUAfDLidqz1spTTryuAbe7xxZc7mpkBBAShdeKSsC5mzFncgADByRIiV6zfxiPHIxvsE/7tb38rgn9R+KJvbas6ifCsMEIAWejFvBmv2sQl/b19u+2vcA/erWSr0JBz0BC6LOCYz+gPbaFlNImG/d55d/ztX9F46N71FI/v2w1F2g1sjJWleA5y1N9+cxjr7v6e6x5AljFG79398kP97fnO9XzXAZPyUxzayjKvvkSQ+l1bydvuORS3fjko4QGDB9auUJZsXolCJe8fPlbX/E4zNqALkFEtjxeEfK/lZRkveT5czzjRvPCUaBPeMVfkrH7y0vgbYCQb0IB+MsyqXf0GVHlXNKPPvDSMN32Vd+De5C+vDL4gY7UBf1CyPHyASJdNLu+AAiWb6Tj1v11vTD2Tp7fzBpBDxoTlK5n4wYN7zfvv/7baymvTemSelTfoq4Dbw+EvSc28odz32jI8Y9fzn/+rP9lsA39S6vjJkyHACYXk+fe5Yu0qQXAJLLO4KDMKWhJQjWCIVPYfJMTlrLzlL375i9oz0fZ/YguyrFl3A/Lg2qQhnVe2D6GLcVwLMxEomBJBEzwUC9e0rOBt27dVBRNCeujQQc2OHV9WqrhOqtDFhfjhhx+VYHjyuN2/1TIi2cyIwKC+snFjs2jhgmJAz+WulEE4chQCEvu4UUxMIRM+hI4s0d4pNkW/1Ozes7dQOrCyZeu2EMyT5vU33mheWb++2kHRX44Qchg3CQZc2vZqtU0XgCAWouKO2KvErzFBY3aKQSiSqTDIhAAhm7ezum2oUQg853lXSMV6ZJuIsyAQnMLhEqYsrRg3bkyhPsBGwgbmg5Y7K5Xbk3Ky8T1UyxIeODhzMMQG3kHHETIY1DsiIxiBlJbhMXGrCJVNxIzih9A/lzJiRPgO767BNN47dzEmL0bPvSW+IHxQDFNrK6arWrVRrJCol+d4zwlFbu1yiFaBun+p0/zm+hI6uYf7AzPOwSieCTmXUMx33l3rxV2Ux5V7qIRTvhs4eFizeu3aZp7Eq4cRomHS8aHfBwF8gOSrr73WLF2yuOZ94oTxBdIIx0MBgr/8xS9rXjDb1ACrPQf2l4eI0sZ8b77xegTOvCq9KuzBI4MeL12+0PQb2K8SpPpEoN25+yDzIBu53ex90sQx6cPT5vChA6XwJkZJm0PJTej293/v92purLWkLHgtHMI4PD34pVszKafCNoIshaGxQilGCZaffPxJ89xcRhYcjBDk7bHZP+AGzcuwljRmjLoa6RIuja8auUW3EXCEOkFHeKkhjAdZAMYeqGd5W7eP11r3b6yvF31L0VGexslctBnN+ChWS/pgvqylJ7zGjBlV9Dk4loSx3plxMO+W+hHmErXEp637l8QJ2AIrsua7cJEVF+LwYvrHAoolRXKNe/cctEZJ4Z+yENPWp5EvCpmIX4upyjthiVJalsNxX2u/kJcXC9BvwC1i7f/S0u3JeXiudemGWjPHQLvnoE/gQzut4PD8HjSOpgP8vXfuZdZYxz/Fm7mf/lN0rvO3sWSAOL87F0/K7sYZeMA1jgLq+CB98p02kLvm2j2NgXNyk7qXrR7lm+RjxYF57iRmyb3gTRXrBZTQNWD1s5/9rK4zh5Qwt7WlPp0S9qLsKgkvPAUEMVK0uauCRk6QN16n7cg0e3YpTdfql3mmQMn9b37zm/Wd/AjfARjAYX0ePqyKMDE+5ErYv8C7+LrsfYpdRas169aWzPU83h9Awf3c3yY3gHmNRa5fHl1qS12AEr1SwjXeGRuyX6x7/vyFzaoVq4sX0FDPv/qTf7OZiwFyk4FmvZXyb+KRgue2AzRgCk9zWxB64qFcSiaRNevmFIFdjezUI1529dqVus5gGlQKjwVB6OyLQrt143YaItY0pQS9dHNrDk0MgbFnt71EL5f7K0Aqk9FmaP7mN7+pJKvaszLKV2WoPXv2BXnbmOB+sz/o2aCI2yEaREi5E/aIFIH5jmBQco5AgWAkiVFY5UbO75Qywap/p06fbA4ePlL9FusTr7BnKyGCaRA7lC/RCtqbO29uIWXlDHkFKGfuF5aDrDi7icj8g9gGB7gAAYcOHW62frYlypalMKxidxnYKIFH5YqWkIa5o12j8Pc3n2/fXkhfpq2SgfdjQbFaJJuMK9TebvBt6YQ+IxL7QmMo1j2kTQhxh5QCzjmlePNCNCxgQpPk0D/xfm64jtiMrfh8CYj8jbg7tOzAQJQFpu0UHqSqD5jIOHKza4N7lqLE4PncCYQOzZdyzXOc1y71aBOuJLo4XKfN3jsEj07Vle1+57Uw72Lg7uUe+stK0gbeE4VGIj+qUlb/0MzR46eaI2Hyx0/wwcNmZ9Cs7fEkA5pf8R9FN8RRHTbQl0QnL2DcxAlh6j7ldWHFUCieb2meeDxmVLaVS9SxfsOajMeUCovgla++3BXaskTvYXPn9s1co29c9nebaVN6i562bPms+VqA4MYN69KHgUH6JyNcLtb4GWd0xT0un0HFNn03zw6l9rhsd0axVjGca9fzulru2gc2qw9dsAg9E32gb8UFAExrcAHQybF0JMd5lrFsraQXZS0AXawWe8TyWuGnPukDi8juUxI/7Vg0OCCQ0JRsU1WyQu/nzp5ubM9pf2i0ylVLCKBNLmx0QDk7LPFS7Y7M2Ld7T8kbS7FYKzwAAAE5BKAfCw/LuSCUuSYBoyOHD9UyL2Bi/ty55RGoZYxAbDAlIVrKP/RsmzpyDz2hB4qJfCi6ylgbd8mU6NX5wA36Qtvu4ZyOFyWAFr3n/njS365Ds87VXwpQSMF50UV1nfnwu2cWz2QMvHt2pzDJW33seMpnVr1xcK0kJH8XP+U51yOrAT2yQ0EUtQ2AhrSulKh9jYdGJt29B8AoxEMm8GQFUEcBo8W7ea7aCpeuXm/uZ75mzJyTe8ZijSwi58yx9lGirEqyUbtWrVzVKKO588sdBXDxpoNXsvg8Y+Z89HQ+Bgegw52tEh3aAEb0C8934+Jv8sg9uu88vzfgU1iCgckjgj727ttbbTIv2mfOXGt8PLfLs5CAxdNjnTkruguVGrdOrqEnAAktG3uggUHp+Y8ynnJDVq9eU15OOg/AUgui58f/+l9vDgiNRRPtH6EqFsCSqm24MjiVcRcCEdPi80dU3FKWWgwfnc5nElRP4QbEZCrOWIt6/NjRInjrdpnjXAOnItSOHTnWPLp7v5kcJK9ep0oiCxYtqExR1iRCNfiKIEDLbZWZARmcUUU83N3ivs6z1GHLZ9tK0EDFBvxRlLNMVEsiOkInZDENy0X2HvdbJVdk4lh9N4OyIzuCps5WMpYap5euXKpMxhYZ5bkTxhXRKi+4cuXyIKURzadRgFeuXipGnzKtNwhrcmWm+s1EcaEtW76itq2yVdz1WzfqfpMjuFmRYnTHj59sdkV4vP/Bh2UZiQlrpwmU1WnHmb5hB2uqHzy4UzHxA/v3Fcixj+hbb77ZzJ0zs9DpOVtAZg7s4FRrt8OYLaKVnRzlk/nDxOlIxouli5Hahf4Al3rDdrlB+N1yJFaVsUUHYouFlEMXSv1VAZAwsWo/aILFij5YA34TA2fJEdy1fjfXit1Df7J1fU/SmRuL8Gu9pcSotIN7Nz9G+AA5vC6selmKdkRplaJ57JZjYRQ0gUaKZtP2El6hBTG3kqh5AV8Ulnuz4Pv371MCk4JCGw/SPntiT505K9elnRLiBkkQ2VOlHb//7vcqmYpH5+qV6xlj8e/Qe8DjV3t2xhq402zYtDHXjQjIa+tynz17vsDdyKEjq/1AHmXDujx/9kxjTSEGVYJxRM4hWA7Hqt6988tmVIBi/zT9+NFjFfu6c/NOs37d+tovmGdj5Yrl6U9Pc/L4iVJe1o3eCI1Yj379xvWKxx0NsH7rzbfKAiDkbTK+f9+B5mYUo3jyvLmzmiWLF1aYArLXZgVzLP/g9bDFHq8OZbzjq51lUXNBynkAANWPtkfs2TNnM682OBjQHDl+tDmdvinkMTnKVogEEPJ8++0SpDKQj0VOqMTGIs601Tr9C+fPVk5DCLVALqsX3cutED/cv/9A0VUV2HkUAXvzdsaoX/P7P/pRJWNJgAR8L+XFK0Eu8BoQlniYMGUx2z97+rQpEbCT03fJOMMra9oY8pxI3gTmq1ZB+ATgZ4gIO8mqR9OsNMIYCEFHDBrP8XcplNAkcCp5h4Imk/CM9lBelCBaJfOcj++Uyg3xlreuwEd+Mzbom2GgD9AiIFu0nB+BV+BNsphwFW9GrZAInVFW6BvN41OZzQwOtCrRb3hkMD+TOaAwLGH07hJtRxOWel2/ea2+HxDgFHZsbt6OMSYfIArGqg9lXceOn9hMmDw1AO9qMzL87beDoWX351bmVZQsStEBduaLchVeA5xKZ+R9R8Ah5QhIApG8NvNmz4lxtrt+p6OsvDEUPAuMNVtbpguZkynRVTxqz2stOVoYO95GLBNL5jN8JNqpvkdhVuGcXCgngefCceTokfJgScQ13jwovJ/mhKF1NzpDPXhhq0WLFtY55JJlvvIg3IcnwKoiGeL6+8orm2qNOdpXjQsAEMfu+aP/Mko4A0RoTgrDUKa1XioEh7jyQzMiytmgI6iyKPNROTFKQ5YP5lROUbGIc7Gm//7vfh5mOV2IGGGo0LNo0dIi2Plz5zdTJgbFhIgR2JCq+NNWtRo3dnRtqIDQJEBQbrJSLQsQ6PdcCs5AEKasCYgZouoTJpTJxrKTu4/oCWbIZtmypeWnl0QCvUrSCS1lMmK5hdAoPMUaWJIsRMUAoBpEYnC5JzDioqWLKxkGUe3evSsKiYUXpsrzxo8Rv+3T3I0CBVCOHDxc47I8ShghS0IzyeJ03M+IQfvUoobYvvX2282SpcvKtcMCRYwHDx4oZtGmo8ePNfsyadpEGVqnDPEvmD+vloVV28PM7m0HKUrV/FBUmNsr6rJF2rHMao/TCAHjjrmh8GK4MDyC5KqGro2pMQAaKEoUQDE/CJBSeF2fKT0CSP8gcc+SIGTsAbsO/fve+PuOkHJ/1rIX5OjwjtGNTyHhHBCq7yF8jOp8glXbQ0R1f/d2T89xX33QF0zse+f4zn2Mu3PajFOhlGFh2GeViNUn5w5J24cOH93cvHMvgm5oeSNYcm0MdUa5sk4GPImPAzDiQUIglJZNDebOmxPgtaaZP39BKV3CcNKEyaUE/+InP2m2b/+8QKrlRNev38w8tZulE8iEPmsM0u4X3vKcdmP7682J0IBklu9+552g/Xa3mIuXztfYn79w7qWFcai5FcuZ5aLAgnYDDxJeZHc7KGyu5gOxzlk1+BJDGO8XoefBg7Xndrnd0IWxQqc+zw8fjQ29UlTG+kyAMM8TWjcnSojiNTFh16FX8yd2TPlJrjkjNpcxdrBszYPVF5b7oG1eg4njxzf78j4+ypgBoC1f7thR4HaSkEto6+69GAPnL1aii6pf1lkrEIFXFIUwHtaS4i99NKaZ8Gqn5B0gbM2aFbWJ/cP7bVa94g3W/kqAwoesbLQj5IVPyMHy0OQ7dCMnAq2iWQeaQ2PG0nX+dsi/ME8Oz3ENbxLAWvSLVjO+3NB+k0uSPwPvWktbWz2/W03AJU7JdPznHuZDApx3dI8/tNVzGSauZ9mR4MbP94MG48OA4FsqT+FH1QN5zCybSn9Dk9WfWhbZLhXUZvLBASThD7kUg4ZGoQTANn36NcczT5I36RByRU6AtphLiU3GQN6PeVgQPrEunLI1Xs7jCdRvbTIea1etrnkEHCU08kpu2xoDLPfhvX3/vfeambPbus3lWQh47Dw0jBpzqh826XeOEpruLZmVR1PCJZBA5ziPPMGvgLL7ea6/9dcY8p787ne/qx0FeQd+97vflnvaMy3BY8C2nof2XsaU98b3DD1jz8uFX3p+/F/8yWZ1lCV6YAwo2EMs0lfwW8UXbgJMpUMQCyLO3FTjTSiGPrhvf1XEgvBYahs3bmjeeOvNSupCKGOjGFi9rCNuOjWJJ06eUJYhJTw2aNe+wgZIJtyVWKKygCE40ZCuhirXlAw3rtBvfvPrNXDQNCIrgikibjcBHz9e4Yq2cIA4mILtUJTsSrEZ53DzOR8q5ZZTzN5ASrYyUJW9G8KjULgpd+7a3ew7sK8mi0C+HRROOUA4FNWwIWpj32127dxZmXE27VfgnFV7OciN20uPKFnrNK9FuL7++uuVPm/yre+E9MUXTS7CN4ESVg4fPhIA8TTE0FtCBZNZ50gBsxS4mykp+0MDU4QEqYGYa9LTX8q31genT4o9lHX7cswwGGXEcsbIGNtnRMg9o5/OE3fUp+F5drpSYw8IEXoSjyA9QqhjIkLYZ8QoG7V1q96vMSAM/KafZTGk/S36lvAHvbfZ3ZgWM3n57DvXCX/4u7sHCwBeZLHz6vjeyzkFNFjCuZYlxHNTtXrTr3LrEbRBrqNGj2tmzRNHHBbLbnRZjlzRmEq/gAiZj7wolvqwDAGQx08eVjEI617LlZznjx45utYH/uY3vy0a0z/jgBdef/21ZnaQNpeoms22LizAduNacyYCiVX/rW99p1mwcEG1g1cE79loRY1w8yKjlxVOIYvBWukAiK4OCLAMiAVXJWfTv3Oht7NnL0TAnaq+Wh9vvS1Fyb1H2N0JIGWpAF+SY7SV4rPecc+e3c2bX3+rwi3GgaKWpWxjCSUjgZH1GzYWoDibe84KCBfuEYIRErJMUG4Hy0RpT4BTUow2sA4JyAMxAFjDCp/MT7+FbcS0P92ypeKHq9esSf8DYkNzdkcie3bH2mUl2/UK3bqn+ZbBTWHMzr1kjnNJAvj4TOF8GeSbuPJzDoFmvtAFOrF8yVxI9KIUyC19ZukWbWdc0WAb45WrYQeldlvQsrTznSMqMW1qXc6+c41zWoX2cmeml5+LhrU/NMoV7zeCeuAgOQ5toiVlbk64cP0tjkkxkGusKsq8Db14RrvWXvKPv631rdCLhmV8VBtkEbqnnZu0yUs7ueOFdljOxm1Af8v4etLfzFkMg/t5diX0lfV3Nkr4YWOD/kDiqm6lxoKqZ3jFeGmnTGfeiwLP+XvShInV3pJZAWCMFzKk6pinfeYDTZLxwgeUrfg1OlEbAY3wckn8GxvFLO7cO21K6Qp8Yt5qLXAObn81GBgs6rnz2qjIJR+B4cKoQTPaxhNF4WvLwUOHyptjMHn5unAAT54cCPwldmyOXa+/OyP7q5BI2ih/CgieGMOTVwY9lxeQAZnf5UD1/P6//FebTaCJNzEGTPk48TbBZUJZo1USQeg6MyamNhcwYUzhECI3r15rVgetCEyrFrV67bpGaTUuSLt1SH9Xj1esgdCDABTVhvKn9k7KJHM7jWnGjhpRFjGBRbjojFiZhCNWMBc2YQXVUqwsAhvkS+y6eYsgfFTCYNq0qWWZEHZNH8XClbJ80agXSymw5sTXMB309exR67qW8YiITYIX4UoBcVFDoRi81uRGSEE5kP3lS1dyb+4f1WasF7tRDIVIhg5WbnFw3cf3nsuSItgIR0u2ELqEhS0RNJiAsCecTRJlyzK3ryyAYuuvIspMHkUGqSmGQChTsECUbeYk2FGAXLgEk89V3CLtHjrU+lSx27YIPWbuFKV+UbadsNA/hzEoRVbu4YH5W4KZ7Gl3aQUY4nQeJiZUvFzjN/2qe+ac7m+0hj60zUs7/um53rsXZuwEm8O9fd9ZBt3fXL36UVZBXu7n9+47wsVnLx4TClQs8/btCKNYtY9C1zZNmL9ocS1Vei/Ks0XNT8qzQ7FB7QRe5ynByOZs+oyp9S6JSAKj5+7b22b+iw2ZM5m9XfwIMJORe/rM6QJ6syK0hBjEUU+cOFlCZMXylTUWlACrljVMoNolzPhRjOYOSkevciPwkfHiQme5Kl6DRiw1NEeU2muvvta8++73qooUy1l2fRs6sCc1T0YU+erVL2ngas0TC3dCFD3lJJ4MRIlxV43d0JE5kJB59sL5Zv/BAzXG5n/Tpk0FTvCZ0pqAYyWgoY/MgWV9QhlVmjXKEYgBEAr0hNZYG5ncWj6Cj0+fO1vJNK++9nrA77CKw1P0X2zf1nwZAajEJZex8VZpzH2ACzwo5IWvvv7mWwECy5qLdowKv1c4LlYvhUwpWFNvrNQA0C9o0/cvosHMBz4vQZ95Rbv61n4fMJDvfQZMKQQ0Yiy0x9j5vWj1JY06jPPT0B9hXs8Lr7rm4YN7dU3xW55DYWqH+xvb1ipt18g7KGTfe0bHS959hyZ89hteQkdyYTyT59E9vVivnqdNlKc+UTauJ5cdLHFAQGXC0RnPR4+fVZ31aKpm/2FGUcu/EgeBOfOA7mVFX7FULn0zZuSbOC/F6gCyeT1YwgwTbdE3SlcJWGNTcdvwBnpH1zyZ6FOf1FeXpGXsOxnpdzILmMBTlDbe+fjjj6uKo2ecOH6y5IB2OZ/uo5Dxh/uKBfutEpJz2Ddb/7igzQ8DzPi41r0Zftpq3MyXODBljf4oZfKAPLdrYM+//m//j5tv5oGKSas2pALUz37+83RgSDMjiBsRQa6U8MQgF7sO9Qsagqb2791T/u95eUCt0ctgTshAiwlhEm4KQr1DjyaVK1RiS78IG8udZEeLI1trODDCjJvu8JHDEVyHmxUrl5dFbWmHwz0QASFDCLLcTAj3mUpOlm6oUz1zxvRmztzZeV67VaEtE2kLGxdwt0DwrCRCX+kyQKNflCgLnZI+FAEi23hO+sXvr8INlMu1CIEbD8U3CE47TqlHy+V9/dqNQuYIZvmylWnnuCJq2d8SAoAdGdLiNhQw97Psa24lVvXS/A1UQGarVqwsAsI8iAFRl8J8IEklIiHPNukPHt4vtIw4KENxYOtICTquTcQJBIihIETihEXMaiZ8oGxKpND6I/Gm1mLE8BgidFZ9gMQRoXfjxMIBwqBDkglC5v6m6DGtdmOCVksrQzqsGMTRWbRd/8wnK878dgKj5jrPNUfa4tna5Tu/eZUgSTsodm44AMCm9JVclseyyr1X7kGIHuouOsAYGS+VzdBhi/YjaNK3npwr49Zyi8+2bm8U558335KZMcVgGL9inlEYkDLX7J277Zrt9evX1n3FmGzH+dmWz5odX3xVgnpNQClmpKRkELNqzaslKEAshaBvv/3tbxplZFnB3MmLl0RgBPgdiQVptYC5euONN6J0TlW1Ljxk7GyR1tanHV7gj6tWsp+xVdrU969E8bKSuc7feefdQuRoR0zt62+9WcLZckFxdGuFeb8ARy9zKn4ntvbZZ1vKstcfNXQJo8qfyN+UvrCHRCgCL2QVoD0Dwbb8EUvI/OoPwID3WNY2d+dVWLV6TZT/2srCFktjaZWFm2uEn8TVVqxcVbzoUAHP0jK7RK0IHy5dvrTi1eh+/oL5Jeh5ElhlCnWQb0CmOr+8KHdvyy6OcI2cslyMB4VM6eKjQgUUpepPCgqZIzTKg6Uf+IA16RqHgg74zL0xqvW3pVRz+F6IAY+wSM2ldclh5aJj4a3uYBGXVye/mRchKfSuXyFpXY4C7omB1NZQAD5z46J/viDrZK1mcQ/AnEUv3KEtzndPXjAJQgwIfGyMKUS8Jcyin5QdWV+1qUOHrlWVyrMsS7Ie3pKkseMmNk9zTtO3f83XsWPHm4mTeyvu3D/8Iv6PTvrGCGGdoifyzP69ZCZPCzqjlMkGRhsQWFZzDtnJnm0MXCfR0FzU0jHjPRSNDy3lized492yJP1QExxwuBhwLD+DwXQ9clkyILk8ZtSYCp0yKtvchpE1XwAmOqYfPZv+cV/r7yUw86i8994/VFuAO7lPQDrXsyQ39yAzyFXyDqB97733GknGrGbJyD3f/eE/31wZgBnIY0ePNNuDJstKC3NTvMx/QWQoUmlEqdsIX2GCn//8Z83dW7fLfWzxs0EUF1ZvWja1Q2Ae2jUBDh2irAkrSR1HDx1MQ3uaERFiNjr/TTp0/Pjh5u1vvt289tqmWLTTC1Vg0spgDXEgeINhob4YmG0AZaRCJFOnTqnJkFreWnQ9hXQwGoSlHc7TGlYpSxiqZSGJM3NXIlAbLyAA95I5yj04NdY1T4CtFinL9es2NpOjRAloyoJSY6Vy58kYh7wQFMJACF4UJ0SP0I2tGJb2dBmENrPgzlL60Po3gt7f1harNMado18dQ2gfBtEX2XaUjUzqNm4uVtq60XggtAWoAET6hPkQLqY0JwiMspMc5fC3F6CDwBCTJBBCSrUnCVQUD5cURK0txtZnxGYM3ZvSLsQfAYAxIEzKzG/mkaVDiSBgQs1vzgPYtKe9Z+vOM36u0y7nOofr3XvHoDw6+utv46ktJUTznX4Squ5R9+nblt2TVFIJYwER/fK6Fpo+e+5CAOTQ5p//0R9VGcZLl67UfBAekP1f//VfF3L+1jvfKXff5EkTSvByd/J07Itlie5+/C/+ZTGbmK5lfjwqY8eNZsoXiBmdueSORecHjxwqvtFOjA7IcdtqP0vYASRKAAQkeCmmhyZZeqxBPOo+1vnrz7woHwpYUs2yWNTBSu2mDRkX2y+ejRWojjtFLElJLogSrCyJf/j1P4T27Io0sJaAaJM5FT4w3hIIzYfQ0KjIBcmXxmPmnDklSE9F+DnvtVirrjOvFNZYciLXHD9xqjwpY8ePab73g+9VkpfYsjHDZ1X3OQJLYo05NP+E8sIli/9xPk+dPFMWOdlgWWVvrgNKxYPREFeirGm04rnWxEvAEosUD78Ti3no4AHN2Mi00bkerXkur4KwCxnB/eh51nUCGfpknMkMINO78URP+NzYGSs847rOQvZSl0BbOhr2PKCwjnxflmbOKyd2xsPvTvHMUrI5jHl7TruunusfTbqnvylctK+P/kYbnqXNfgMAHTx+gLz8mI6vtK1WTqTdjIb2/q2FynKjkM2ZudQ2hgFv0d2A3acx6C1BFea4FeUzf+Hiaue5s+eLvlV4QyM8Hq5VCnT+vPm1jScrnFECPBpjcsHyIQc+2L59e7Nw/oKa01/+8pfFT4oTme/pM9Xx7w2Ye1rKjhLUZi/L87RVO1R8Mybu0RkB1rDzSOl3uZXzDIYEC5/c4q0xFhS5cA3aRO/m19I2484AoHSdh+/JMTzjmc6jQ4xjbXCRefBcIAQw5xVgxPb87/+r/24zQSYBwr6HTPU3vva1shIQlQLw1ehbkj2CZjLY+3bvbn7x979ofvLn/79y6yhMr6KLXWP+7//T/1ToW0YwV6GMQHExiRkUHUUOZZ4M8vkP/+v/0vzp//L/aSanUVzNH334YZDb82bRkoUN9FpJAJksKE1WNFce17hJhAC5rKxTmzS53dC/kG2eg2jbpQ/a3VovBsMEGKQqYpAJhvosy6I4um25KDIIlTuIcpTMZUApQcKDa1yGNMUhjvD5FztKeEgOQfwqWBGS3GGKAezaubsZkvHlGTDgluVIdLNuspKu0hCFOOwJXAQU6wBKskk8awhix0gyMRGoTGHtV63M81hdFCxL145ILPxwbAkPSsyuNAjE3/pD2FDO9lGFhJ1DGXD7GzuMKR4IkCDO/FcKwPc8GuX2yfXudzcot8YxAsO9CFv3RnzAjXZxdXJpETCOTgC1Sr1VmMX0YRpM2q2vc87/JpSa+ty58wjlaitBkHv3TSMsOYD6/VbKO99Vac68c9FhLhm6xtDhHC/WP2aq4vOZDHWjX6Tt1s+++rU3az2s5TQ3rt+Kgpn9j8LAsrZXAxJ5GbR5WJSXcUP7xwOgtnz8aTMvQmVa7/TypLAMuA5Hjw1AShsorF17dlbWM9evfomL2ZQE+FVJSb6FDHLnbtu2vfkg/GGLTzEqOQBi+xs3rC8hapWAdnKlG6fb6RNrGH1++tlnzdq160NHo5oL5y9WboM8DzkQnj1x4vjmH3716xrr4QHY3OlyIrirZfs7yAUg8MMPPmj++Y/+oNzW6EYJV+527ddusULjw4Wvn8tXrCwLS+a3+BeXN/R/6fLVCl29eBEeFHPO+dz9hLKEG0qD0AT6uEZ55IRl5ILsO7A/1vhnzd49++pZ4o+8Ux998nHk1f4SqNb7ngkP6YdkSjKOcXFOLDBKVvUspSrPnj5RiT5AtXFEK+QMD4UYqjajeeCXkeHAd7XaIONosxthOl4K/IEOOusNXdlHvNb6Ro4xPtyLYUC5kjuq7aXBZfmSi3gY07WW7bPiofI+hW/INQLduKqnDjDICWAQDcrcyZfBD7VUJvdQoCWPbkNw9+8Wb/KUSVryWUhQ+E5/zJ9nGO+izygN/EH240cAHE9GtGhN2t+G8e48eNQMikxWU3/WnHnNdfXE0Vf40TxR5vJKeAtk6uMD8gHQYkUCrZJWPYucJge0BQgRHrBPunXe+B+fMUrMD0sVr93P+NkrXHIX3udFdCh1LJFyRAwiFi/DhZwhO83PoIBT7VJgh2dSrgLwJkGL5W6si/YyH+XdSF/JJyBk3oL5zbPMDQ8mYNPlldgRiX5AMwwsf9MZeOVy6J2nikHVKvElMTolKkYJ/+GP/3gzAUVYijlZZ2cixaYgf+62demQOM3xoBJrUyUbrV+3tuqycovZSEEwGkoxWNbysg6sCUR8lbmb2RNLJiivXLjY/OVf/Hnz0QcfNvNnBzlH0e3buyeD8qA2+V68aGG5rTEul5QsVJmKEjlGjWiXAxg4StoG/6wZ51gSpC6nyVFkhHIWh8BcJs8gEtwG+NzZC5XoZJBZ99YbIoi6b86RoKXN3F6Ql+y+zkpTPACjfLb1syj5u7FwJqctrcLgJeBGrFJsYUxp6giMAJTVSZmWeyYTpYCAvTcRP6VPOHCJYQKbxVe1ocVL6nr3oYzdF3N3SjgX5p6DmumZN4x36sTJfJN7pU2IGQOVkky7ueOrWlaAjvJ+xk9fCJNO6XFNao/++BvBds9xnvHDmASAeIjECMrHddAoNxuCJziNFSWF6Ch0bXFPnzGUKjZiOubG3+5rrhzaox363qFLQhmjte18aUmkba7RRq/uGZjGc/yG+Zzr5Xftcq57EE5KyPVk3p/mdizHiVN6q2a0bGlZv3ZVmh7gVQyaa4wfekCP5pgCYVWV9RQlLu7DpcV6/mrHzoCqi82Ml3FTgpGF9rsPflv0tCCC6/jJ48W49gi2gQMhw/Wqv+ZcPM2OWHgPnVScM8psWIAnYUoJUBKSsVSku5vnXL9xq5YIEZSEkUIvEP3xUydrrD2b9UvYi2fNiAVdACJCUn6FvBDPMZ/okVIEmBRWYKlIhnK/ls8ml7XsfEls5IaCHA7eKvyD/s2lkp0sijlz5tazB0SZUIBtPLbdzk5uxIzIDkUSFi9YWOBFoqFqXZLcJLj8NjLme9//QfWZF4/1gvfPhW+B3Qex8FQQez3tFSojg6YHNLPmbt+4GbAxLPezAcaQmhMu4uLtyAv0eiOKAe1L5sFH3Ploxm+O2p4wf+N99OazcUIX+uka54rhokPnoF1LkHzvbwU4uEh9LpfxS1p14NX6PvTq3mjL+Dun5EVo1X1lqZNnEo5K/oSOtFsIzFh6pntSuN7xEeutNmDI3ALT6Nh17mNOyEwy0LPdyzPLC5k2eucNwUv908cbMSYGR+Zdv3mnORbZ069/aCrnAJSe3fLLizJa3n333aplTn4BZp7L2uQqR/P6o808KWjRZzzqe/THNayoB7ojyynsFqRahmXXvMHFiw4rR8gTISnv7sVixk+usw8wY0uZZQnGaN448yxYpsZjZbzIN4AfoDcW5kCb6Joar8hW/eQBIceMr4OyRQPGyTzSC8aTxxOvAJzuw1PU8yf/9f+wGXJRN5b7Z9TYMH9lI35aa3fXR9GaFG5OsTUIfEIUhRjK7Fkzgn5HNT/96U+an/3sb8tqfCcDvWLliuZXv/hlodbZ02c1/RFQOuH1OIN1eP+B5s/+w582v/fDH4ZJXq+gtwXjr766qco3pt2FGLlAVF6RESzdncUoriRWdeDAwUK2Nhh4//0PKqP4/fffL4SDYA2GGDbhY6eYdiejwc3KlatLwFm7ibEWiPdFaRI61r8SElzC+sfSsKTHRCMKrjx7x0rmEX9mzYpdqaIFYXHLI25LmCgxgGbZsuXN+lc2ZvIGltJlRdfG2iH6SUFNhJPJF/OBuMQRi5lj5RPCV8XqQzTiFuJ0n3z6SYjyeWXXATptgoi1lwryX28+j8VEMM8NuEEkFCUFCmFjJmtLeQzEjlorUAk9LqnWjdWuJww4D+MUk2YyHotVZR4wIbendwQEwCA0FhGic7821qUubZB02kUweK5r6vq0kxIg8AgTBIq+vDsQus8YoJ6RzyW8QsD+xpCdoPLOovedQ385kngYnI9x/WY8Pa9imxlL8SAoF7BjzQM4aUzTNwJk0OBhzdQZs5qVa9Y1AyIshVOGRkhbe8k9e+b0qSo0wC01YuSwirFqs9rfPB9CN5K4asWBe2acX3319cyzvYnHlMLZuWtXrME9zR/83u8XjRACkp5UaDN3rrMqAd2Z3zSu6FOf7gY0SOYgvGyTqWKatZc2YUFrANe5KBcZ0NzpXLh9Mob7Agw+/PijgC7JWY/DOycrZHEn4FWmPOBkfE6nfzdCZ34jsAhdw2v3M65dFgY5YaMF7ZT3oXCN40Su/eqrnTXmLAIC8UosAPkJwkiq5JlrAhe4ZW0OHTwwAvR+8yLtNifWgy5ZvDggf10pTGBP4ZBS0gF6loqYN9brG6+/EdpQs0DOSmRNhJsd0ngLFkV5A/ys/TNnTlcS2d0IWoVP7J5m9YV44EiWa+RMxUdDTxUmC736rVVKLYDjgSKACXOHylBoW1vQpdiqcJQ2l7COtat/7bLHAMVYa0JH8hVYh9w3VgqIh/YJ4LM/NMtYwh0+p5ha40CYDD+1y/mePbfTmeVRw4ufuNLIOvfFi2S0CXMu5aNPXgwt8U5eKdeJVctGZsB0PG/+zRMlCXyYR4BL/9GV5+CHLlP88tXrzbNYxLfTR1t+7g9IvJi5wE+2pkUr3K5qGnzrW2+Xu1m4hItZCceFCxeUjJYkSn6ib3xqXOXyAPdky65dOwuYoVF91P7WzSwT+0Is6iNFi8CduXP/kZHtAABwIcHXfckB4As9mlvr8xWcEYvHLxQkr+sHH3xQnkxu5qii8kwCkg4ymkziLQIsxN6BY5+1C8Byn6jeZsrk3sr1IQ+0Aa+jfR4d4wqsP88Dev7Vf/FvN8ecKKSkgxPC2OrLUg4UgcmtNWlPYuXEIsgcpsHHmsk5b8SoCKeY2lADN4AsSJsTGAzE++Hv3i930MSxEyo70RKmX8VaPpxGL124MCZ5u3YYA00M85jYvv0sR5KI0VQRkHyMshnZjBw9LsQ+oALkfOn79+0voSgzWVUvg8qFOjfAQcWubmmNgfebyXF/JcPUtzUofqcMCRLI5uDBw+UmJ3RYX1DxxQuWOVhPO6xiuVyE2sDNPm9+BOfMWbXfLEXHHSixzPMQbJWbzIRjiGshcAOvnjBiYr1QEu4rVm25BCXI/Syjm+LFBBanU1qulU1nUwDEiggkEpyONUnQACLv/cOvmhtBwAsXzC+igGYJcfNq3W5ZghkHFZyelRuqLXvXKuI2YxMRImjJQIQJIaz9ymT6vUOCBKZrtBmKxCwsYWMH/VfSV8ZAshTFSyC4rz7V/dIO90HcdV4IGwFjGp8RtHMIEM9tBUGEYv52vpfP+uM8h+8wDYYjSHzvfpi6FFv6Q0jWdRlDMUpFS7iiJXdA8Nabj83YjRg1phmfdzvC3IyVC8zoh/WJsqIlAMr4lax07cbV8MijYm7AaGTolaWEvufNXRCFvjogbmxtGK6eufWwy5ctrTniapwZpX/7XusFEEJRHlJik7G9GQuDx8BOXNC/pDjtBwKu37xe7mxCB79IeqkVCE8VKThf2ZhAlHW3kvSWLFlUloiDNWGrNTWr1bBmXaJH63bN0dQpvVWUwLgRPMrAbtr0Ss2/uWT9GmcFXwjQh1HsziN0jInlKICFCkHoGx0Swo62JnTmMfe6dvVSczrKuuNVCZeScNAl68auZ64bVW7sPTV/aM8KAAURKAB8xppl9QOYBJ3QjvjwhlhE+nIu99mze2flfKATSpzVOsJKgdChJCc8z0pEl4A5erR2VZ/JFmOBl9CnJUroibFg3ihLfG0Jp/Osp0evaH3IkCjHjBPZYczMH4+G8Ra+ImO5sZ2Pbr073zuDogXpUYJ5NpDrb23QFkaCZ4zOWNTf4Ru/45+urebT4X6UcHn0Mt61zjhtwvP66jxj652FbD60pwXSUfhc0MYvyvHGjVsVBz6V8ZkZa/K1AKI58xZUSEJBlzBsefaOHDlYdA7cOdART4niL8tXLKsVAoB0gfi0yVjrj8/aDwh2yUysW9+Th35bGwPRFq8sUH97npfzbeLR8bl58Rl9CkH6rE+8K3JEtA0NaQMDD58bG/dEu8bSPbTbudogd4JlDmSR1cCl87rnASo1npkLypY17Tz6ruMp7bQPQc+/+W/+h82SmqBfFZ1kfBkI8UiNePKozYJVXGPwoAHNrp3K3N1vpk+dUq48sTHrBClkCmV8kIW09NBYxZcUmIBC9+zc2XwWK84kyx6WPMRSntQ7tSzn6TOmF9PJnkQ4rOA+ffpn3vsVyurff1Alc2z/fHuzfdu2WppjghBJVbV58KgYB7qBYFSl0n4CA0P37xelmIm5f+9hubRYI5ejTO2CwQV3PtYF4CBmTfmiW/Ep1WsoFUoQwDBOEH7rHh8Y4Tqu+sQdibDdk1KvIhkZLxaLGA3kavJUaTEBtiPUNvEVTD9j1oyKK3ARix1Ay/dipa1cvjwIf1ajHGERaqzWljGfljDfsPGVZv7C+bXl3IZ1a0vphMrKXSkRiPXvQHyEBReYdtmqjUDwbEk8DuOFyRCoTT3aylLtzkj3AJ2gZ7FeREzhYmhjAEkDKjwH3DfiNGikhE0Qv7gTZTdi5PA8r7WMjQ+gR3g5z5x7LkI2Ls6heH2HeP3dKWlEjNhLqESIIHSH72XbEoyUPyHivO53fxPUXGFcnO5l/ap+1c5YmbcxEQ5LQj9Xr99sDka53ckY6SPLZ2eEy2dbPilBuCbKhXBRbrWy0yOYCGV9IWxZDMZFjFYN4zabt3WrEfhilpaKyZYX99u6fWspJ/fWf/Epc8MKxuAXztuQ4GCNIWXBM8Kla8tBAhJtep415G++9fV/tJQkvBg7rjcFLabmPEsAWXpz58xqpk6KMs1cCb8AY9ZoEm6Tg+JlL+8/cLDZf3B/FTtYv3FjozShNesAMFAAsE9N//Ah+nycsRe/NeaUs6IxJaQinNXd5UnjTSAAVXf7UiJogK+lX2K3YvvOYZFRjhOi1MzTrVjAxo7XjJUt3ILXxN3syWr8JWn6nbwBGn/w/R/UUr/BQwYWf9q20NKSyp3InAnNDMiY8UIRxuW2Tj+Mr4S3SgC6FoCF18ML6ABtSS7i4UBPPF8V0gq/ycugfiU3DQg9iy/fj+wkTNBjbRiTe5Ulmz6heZav8o+ejx+1W/a9ioXoSh4NepVzUyUs869Aae7nUMmJEmJM4A/AkgLB755BbgEdMqN5scwFeaiErlglfkdjxoTitaKkLPLwbK23jRXknhR1m4U8tPIArmaMQ1TN1MzZwzzLpjxyEOTGjFKbYfac5he/+EXdi1z5Ytv2cg1fjuJB1wAUmpSpvP/A/pK1HWCwhEd5Y/QA2JpTCXhokxWpn8Mj6+koYbXZOU/inRKsu8Kjs2bMLKDBRezZLFBjxnMqNq3I0IDIRTRjb+/KhwkPmE96x3h9tm1rgQFt6gBChQtjmJaiTX+1686dW5U4LFue3sFrQDSDTD9di7ZdyziljNEVZex5pEXP0pVrNguQS6c+GCL2UPvZWhzNfSFzDWE9iWA9c+pE89O/+EmU6JgMwIBMdKyQENy0MBcEK5NR8obEI+uiIIVracQHsYglVPVOnhLhMKyIxn7Ct8P0zrX2VcnIeyFCO9V8/sWX5WK6cfN2c+7i5WbfgUPNli1ba4P/Voi1a+RMlKMsn3TOumEuDstuCDIHYVCW2K07hVAIf/exG4qkE8lV4quTorQp36EBDtwcwIekLmiFMLNsZUyEFwQPbSsUoGYwd+Ynn3wSxXy8GEk/CWZAwxhQpErcidFwnUTuVLIZK5LQBiD6D2jjr6wgKfQICI+VMsrv+iC7Tt9lWmiPRBlr2JQELGSfMSRcuU64mAgvk2z+SjHk9fBREGaUaTF07hm6rN8QmPGk8ChJ95NYgXARnOfJqPbOxVfjSnHld2PvyOV1D0qVgu7WA1++0laccThfVjVlqW2YCeigTAE/3yN8z/S7RA1Ay9+udb53gtK9nW89p/b6rH3dvVhMGLDiOfnNdd61xXfa6u+QdoRcn7Q5YCFzO33OnGbZipXNqTDw7r17m42bXi36JqxkeMv+97xlGX/zQoESeDworEu/mVfrtLlsr169XkJdLP/o0SPVv0fhJfOk1vPJYyfrO2DvrShPrl3LuWSx4hPLdYyBeunWHqtURxBQaBibV0l/bSeHltdveKVcafIdCAEgkCWNvpYsWlBACd8SQHIIXkTQ+q7i2ZlbcVRCS38JEHkeEjIpPuOLJtEhxf8o99m9d18JdTxmXgBINMElZ/6GDB5aHpzKis5v+mQ+0brlQiGIUo6e6RoWIOF5PUKZMhZnlsnrmTJiKR/LWmrpSEAMJax9hLUkGMqdp+fVVzZlfCZFiTzOvS6XtTUn1+CvgwEVPBDcwSOjqBgDxpR86LxOErnQGF7U5qFD7Cw3upQYngHozXXtUJVns4DRFPAA6AJTPIjc3BTw0FjD6A3gcWizQh/GgvUaWVzjxnvlPC7yTmH6fVDmuH+UM8AvSZL1jOkkYqJnn/GvA41rh/ZovxfjAZ3pI/qkhN1XcaPiz9A23uHBQivFq+kn8AFojBoV5ZO54nGxkY1wi1oSM+bOqSTSv/mbn5UnBt1Y103J/t3f/yxAb27RjeInxlZ4DW3TN12dBZ4OY8Rjoy/ONy7GVZu9rBFGR+K6+FqyI7cxoEMW6qux0jf98a4PDtfXHIUPXQucTJ8+o8ZEYRi5Acrg+o3y1H8JmeiAYnVvtG181J8QzwUcKVM5Na2Hp93bGWB2HzkclDFvEI8S+kXfVlbgRzxLflRVyF///a83Hzx6uBCe9V3/4T/+WSMzVMIBhdIvN1fY+2EQncXw169fzWBgUoTQ7mbBNcZSuBhiVcNzdga+N4icIBwycEi5aJUnu3z1clCVnWgGNmMmjC033+Fjx5r3M5iHjx5vdu/anYG8GaU0qPmLn/5N8+FHnzS/++Cj5tMPP27OxRK0xRxlRphR+mvWrm7mzLbP5NU8b1IJEIoYRQ8O8ahRK1bnRSDKzCMMDe4CNZqDYqDcaVHCo0eNKURs2qBlIESxETENzAH5YbrZmQDxOYNOSGH+CRE24YvaNk37TIJEF9YIpa+m897de5qzeVfXlMsZ0UlesFUXYj56pM0w5TqbNHlCKXFM3zeW5NFjRyp2xHri/oeIp0xt9yQ25gSgdXNXY52wHljzsgLdz7oUTG3Df0QpO1JMUHjBODkHQbAIoXvj4eBORVSRknU+wkaMdlziqiYMMEtM31JkZSGILT9+VAqaUK+CJoWm23NZySo/yWoX7/JsgIGQQODu70V5ECheGMs7gnd+Ca280F0p35d90EffExw+sx4g+HJRDm0rpdV45PCM7vwHDx+XYJd78KJvv2ZwGDTwopZZDAva5p7WHm5agMESKOPCqiFolTslTPWjs65lRkZWVbxnw7qNJXQkY1EqwjY2LqBQxFnNYZvR+SJzPqFCM4AZa8pcqp+uso9Yq9jTm2+80UzN9azQ3/72t+VKNjZiyJha7BoI3Ldvf/PJli1lXRN+8+fOrv7fCP8qrYoGHwcMnD5+ImCTp6inFImlGDKIa7ekzBllR6BVglrmmvfCnAAAnvXKpk21VERimXW5XNHma2aEHICCVtvcioe1/n7P7l1lCbNMVcqbMmlCKOxZ89WOHRFY8ysnBAjBs/aLBXiV5Dx3/mxZuoCQYj1oksIXLuJVEkOUnCRcoO7w8iVLwzNRYrFQWPgUjpAX4Xn50oVKNh2R+z8JXcv3sIYdPaBF9IGmxWFdh6YkvFFgFDPaA1bRARpz4GeW3gBlfKMsfZYfIKYtt6KtnXCn2qlaoL+LV1id5TkIP+a5gKZnAOuUOMAESBDutt0ji+5EUZlr84NGjPed9FFyGqWkXfiOrBUCQY/OLf4KDQMOaIL8kijaKv62qEeXSFY8hCfyG/ofMnhYPcO98LwyvkIQ50OHnNrTp88sQ8XyRZUWzQPZqN65PAxeBtas2DJgiMYpRpt7kEvqR+Nnsqjkc4wcHkdzgt54CSlRn7mIeTL9BoQIeXo3BzNDr84BnPSDImRZo33Pk6UMQAGINsLBW7ywEgyNrflE2+jZ+c4z1oEl5W0w3rwTdJqxrhrUeZZ+4f0vvvii2sVLha8ZbSxwYEMbjKm/z54D2AeU57jn//Df/nebv2VPzSWLI9inNt/57ndLAD+8HwLJjbmBHgfNnYgi2LXrqxDlgyiDSaUMWFRiLztiuVoy8Ktf/bqZHOVgsAYMGFyuHMIGwSpucSZKaH6U36IlC5upaeC8hQuLsa3xq/VjGcSpvUH4vdOqQtTS5SubdUH28xcvLberxBNb/0En4gk2HT9z5lS5njcF+U6b1ls6QXEOChVRmTCd11nLrgg6KIhl2ROGcSjIgCChICUtRw0fVZNO4LK2uRpsPYYRxGvF3SSEiaOJDcpq7RNlJ65brrCgUALIhImdiFEpFgBxez7lzN1sOZJsUi5xliP3psQRk8o1z+ogsEyuhAbCFiIs5RjClRFOwVFgrPYreX61NxOOgZ1P2bUKLgyVdkd3uLRiqRQrgjE+lHAhx7yKGaIcCJsSDsYoc4MZfeczgq+/8yKxnEcwiv3Jlq/+BxlzxXu+A1ET4q7zO8GAYfTTs+u+ub+XufPyuzb6jrAp6zN/O9ffEmLAc995OTyve6bvfPY819YYvHyG/lvryDPx4GEUctpjk5KbhFyEoJgwl6z4puugWopKewkPxRBGBrCaZ1nNLGbjdzGW155YiBIKJ0WpAQR4i6elsjqjgAA3iuDtb72TcQjtB06gKYl/+mU8hC3u3L5bbl0b4ssMXbVyRZA9r0S7WbscCLHfkVFARyIY5AjIdzgSwEmh4JW161bXfNnggRt2wkS1n+/U9n1XCdHwuz4IL/ESSXpk8bivOfJCs+5XNJWXJKOxUYY8MejbgYcsuTDOhK72/+3f/m2Fp6x7Zw2YT33jjrMd5Oixo8sFyx1ufCVheV4GvJ5DaAESrAdgm5C1dtr8CSHYMtQ9P/3444AgpWfvZ4zPN5J6LFu0hOduwPb9jNVRZV8DPPTLtqaUtiIZrXCMRZ55RyvogqVOKHMJAyEsYW2hJCljcqttQ2RIxq+UZq4tt27+Zr3zgukrPqeMWWTmQb8qgSq/oXG07HqgtXb3STskqjnEHnlauLwBAtnQwCzZLDOfBxC9aCvvEcNH+/GYefCZYsN7+iFkph0+mwPPdD3edQ/vaB3fUNbozKYu1tJX6KmnrYUtGXVIwJLdk9KBchML66BJyYq5Rc23MAQgZ6xY74wYtPHiRVv8QwU4q2mMiyI0rteeymfITYw1ehCr7fYj9rd95/2tHKn7m0OxV/IQv5grStBYoivj4XO7m1dr5ZOJklkBEEpYrof+0l+WpJK7DmCAB8Xcd3IDWDTfiu6ge14oyrsFMg+aDRs21vPwg/HnYUCnZKvrxJbxTWXXT57cu5lbdkGQo/J2XMMUltq3Wz79tPkgaPtKGPX6lUv5rk+IpF8za05Qz5BYmiHw4YOGpEEzmwUZEBV5xIe4Iiz5gZ4NoiQIWYvcVyZO/HNUzPhyoaUzz56+KNc3C0lcWdbxxElTmiXLlgXl9NYaYYrTkieuKC4A8d+xY0eVW44rSabonbu3IlQul+uGFWnZFaLiElJ+jovGsicVu8bkHgiTgOQihZpZvdxEXFcOFpQ1h8r8mXwMwRUENEA+O3d+VRbnzCh/ae0U0LXL1yqz0EvBgrOng/DSHok5Jl5x/rKey+oZXbEIAk75TkLuYNAZgjHJ2smN7G9o/uSpE/Xd1DzPDi8HgzJtrWdyKe1rEf68EhUbj9KGKCszM1ZI1Gs9n0Xi76phHcJ3b2OOuBB3MHC+i3LLp1bZtQUGEBLmoDAwsWxO54kZubZ9tUUwlAclnKzhtp4Rcxp/tMBd5XqIGlqvuFfuj+Dd3306AeJzx4QlEF8SeCssWqVKeGI8LtjK4tbe9FV/Ebx7uj+3W32ZFyFWa09zDx4c8TLuqEe538wg2AERuEIjlvrMnjOvYk8OQgVix/BoatvWrZVfwKqwLaakLAq63UJvWLN81SoGbvoRMJK5OH7sWCk5yjCNivCYWYraWm8C5MjRw1UtDq2xzrhlhw9vlygRDsAZL40+E1YYG53Jxkdr4sjcfOHpSuAr4dO/XSnAKmO5i7MpEHI2QuDBw3vNpQgeGduUimUbhBRazQwWKORB2rpta4TJ9Rq8JSpSpS9cv9C+eSacbVYh6WznVzsyfz1VnpKlcZC7OuOGPuU2kAUU+JzZs0twoy9uwf8/U/8BdGl63Yl9b/fXOeecc07TPT3TkwNmkEFgABAkl5DApXZZkr32rryS12WzWrXatUuWyi6VxLVV5SUXTCCRMzCYHLunZzrnnHPOuf3/nbcvibfnzv3uvW94wgn/E57zsAqMs7kqHksbWaLKUYpleibLF6hAY6p6AaY8CfYw5y60nLJWLeR8qxwYCtMDftG7BKtD4R9yBi2zyu9FFpAVFB5QShFKOjK/ACT+kS3ts/HRNmPpYMmhUwq36DDv+Jcc4fEQK9TOkRlLCWJ4r5WHA+vdZ8DH2FGerFHP6RZaRFvWDbNK3QPdU+JtxTQ1E0bX98bU5vn4ED1bg01hCq1YUsPQaHeL61FrwzOwRR+sM3RvjuWHuL+4aKuwWw9UufZyCFHgl1692pwHsdTaQjTf9+rbv8aLIUGGlAWUe164dCHjr17y6Npqk0Lt8KNxpISEGskmK0rUVeAB1H9ym9t2+7Zt5eFzrXcrU7idKbwC7ZE1+MROSq7RNv1AXx9++EF0VY8ySIRRLNG7caON46ssJ38CYKYzeFXJrUxtJV7xVOKzNWvXVrGPqdE7EKl741EAApjm0dAfm6L4jULHN8ZQJTHJqkcjK4wl2QaQmjNzbVwAaUtQ6duuXn36rRagV5pPIhXhaNChTEke06ZMroQDigmBTJ8+tRSqqlEYsVePEGiIYFgYYEI6prYs60L2sO3ouI8wE1Pe/SQmcX9DdhALy2hQBI1RsHTowvmLEag30/jeIago+hCNz1zHrMf7927XhJJuCnyw9Ho/dO+wwGzjRvmyzFqh37MQNGEpkWNCGHdM2lHB+gxK7yhdpQvtT2znJQwKLWp3fi6FgRk6itC4SIjqkeeFPJurQYSsLKiyV4iIdUqgP/f8C81nPv2ZUtgQoElyH0s2oFdb4BGktcynMjR7VVxc+xTBF0vTX/c6fVLm9o4iNvEHwoF1brnT3DnzWiWhvRkZZQxnhbBlrEvO4gJjZWP4UnLpFMFn/BBqq6jaallekDGwwfLXfwxD6Tk6iI7A4wEAOihSxFWo+1a7FpkQFhd2nqS+2+mD3x1ATatA26xnY+G5/kbAzusIHt95PmVcguHh0VHSRQ9RSIRjRyn7zUsPXe/oPNv3zi0UnM9cT4SM+rcUsG05Z81d0NzPdfsOHS2X7OTQPwCoHdpH2XMvz5k9t9Z9y4Qm4Ddt2fQPa2evpb8rHnm0lmgQkPIidmzd3mxY/0lzAw1lro5EcXCRq1hFYXAxcnlzD376s58O2BpZyHvUyNG1DGLzpi21fO1gLAeKV71ptGY9rhe3+ojw01e++vVm6bLlzfCg+fEBrWKmh/Os4UMVCZHJPDzWw/nimYs8PBnr4UNHlCeKgGNhqSdse8LJoS+gT4iIW3hErH1zw7Il9JY/uqKsBmNJ8RkfIM1coS08tnTJkhpvRRFktxqTUkgZF1voAfaVEBQeOn7seAFKoSCCkOBinaAFsUBCV1Uigh/dUjYSxeSwfPELX2h2BcDcv3Ov4dlTpnDtR2sDjttERcvK1JjXWHNkt7bx4VlZxQAS5ahPQLn2U0aeh2/KRS3RNOehIe1Bv/iBUKU8KrEqoEZfyDJZ7CU3b7dZ32Sd0roUAarkbcQnZAMFjH57ZszSpeLHvuF/MrQ4NfdDf+4tXMFavh6e1BYeLCBfW6raX3jJWOIp8oXFTc65t+Q64+tcXgAAgNzreLDwkjZ5nqRL9GdZqKp7DLNLoVGgm5do3LgJzcUoGh5DbuhTkev3MvZkPf6YEMVqy0/AFUgt3ktvyFPrisWDxY6HBDRRXnIk8LnEWtf88le/qvapT6EQi3m30Q05ywOJ5s9FnutHeSgz1g5zAbQBKsYIvbKI0bFiVOpO9Ordo3h665bNNcdAmoSy8sRkjt3Lzn+UpeVy6JpVa+xk1GufZazixkArAMPN7TkZwlLW7kHvdOQGGYQG0AKlTPnzbPG0df3Rt/5ktUEeF2uTosA8XWnkoCEDmz6xdgcPCyFmcOzZ2T+MOGrUmCjSc83pMPLBw0eb+yGqoSPCiBHsFKYJV88TAqM4K3s0nVQ1yssEbdm8JcjuWjMvKEdlFm4wgXvo0hrl/v0GNpODmqFw7kYKVlWfceNGFVPgpP6ZIG4sxGV5kdrP1vliBsURoG8MLgtbhjDFyuXAQhEMF+NQk/ru3fvFXAof2Jzgfre21JxSm9brYShMh6gheG6RYtQQN/Qpjn0qSnLEiIcehLRP9qt6uNzfrEAZhxcutG46DHMtfV+3dl0Jo9EhVpN0JQpraIShxDDCf/36jc37az5MGy6XgJSgZYMG6JfSNy4Xzl3IGF+JwIzFHYFlWzlCkBxQJ1eMUpYlIdOi+SjLMDuETHCy+sXnJbJU/CsKFQoXq3IT40lIWz7BzcbFBpFT6pQXphEbvpH5YwHcCzMDAuKAhAcrQnlFzHk5wtKc29aPwHYfSNgY1LjEonHPDG0ItV8Jmso5yBi7B+VPCFEe9kpugXobu+oABX8jfkKkXGm5BmLW1wc5n8Vbr9ynrGbCL0IF6Lx09UbTNwJnyIjRzTUWUsZGdTPekQERRirGGQ87RxWDZwwsURsyZFBz4ND+CJX7Vfd46uSpTc/uPZtHl68oL8nlMO6+PXsyBvINHjTPPf1MgSRCgVU3dKB9R3sV2j+fOfvUSy/Hgl7S7D8YSzVjZT33wViVqkqNDO9U2CTnPRag9sKLL5QrbuKkKUH4wyPcVNxaXBWMestlCN9tisAyBjKxq1ypMcv48Jpczn3u322XjHHjlrCOAugX5Ui54gnAwHhpn+UghNbNCG4KEACEcwhI2a0GGii22kDxfQkslACrflWsCu66O6GvTGS97Fs7sN+A0MKlClfhVbR2IcJLBTlhlX0H9kXwjslcAM3dGjv09M3c8LbZyGFtLG8hNIVUyBn0JzTFoMC31oyrvmfJCNpgFQKCcimWLVta5XYpTMpEPkR5eTI+DAJ8kodGMIcuch7jgtKnTNAM74669bxbZBihi84mTZpQz9Jeqz2MlWWWADyPBjesXYlkOpfiy/cdNzJa7qx9pqTwgL66l8Gu5Eo8mpfxUizi0oVLFToDXshTihjPkBPXMraULNol3yUWikmLq7cK5GIB7gfRrIpnUBLmtKriZRz0HXCo2vU37zTn0/8r18jS2Sy4tKtXM27i5DyvW2h6RPF8gY7IVnH8X/zy57Wyg8fzmHBdLPchOQ8NARCMCTQClCiKMyby8NXf/KbyC4Qe7IIHPIrZCwWeO3u+xmhudAdlt3Tx0pp7lR3lIzFMukVWqcIF9NgkiNcE31tiSq598P57BZDKHX2xPW/o0OHlKjf/Ysj4geFINqEjzwQmFB9SDW7c+LEFCErhhnYsC1StzbPE7iX6Tp8xvbypijfRe+phA9l0ArqQsIt3ulY+/uxqsVBuKZq8V4iKa822YRQRlJE5aeRIs2isJ6bgDh8/1kyLMBkzZly5VccEGRn8St+vSWSdtgvfPZhlNizKGXFSZqejaC5cDBIPMUOB3DossHJrhJIF962lZbNYoM4FQLiLu2bGwlS9Szju3rOz2fjJ+hBKU0iDBUwRUnzK6bHGrCWEXPvk2bySiL8UbojMmkSZgqzUeg9xd4sivhACtU0bN6Z+Xb/WLpNhBVvkLj2dZYrZB8eSN8EQNCZ0HmEyesyotPl+1bGWPKJqypDBQ4sRETYiGz9pfCUFoXxW06nT9hHeXe2YYDcfayQj6GeK/YUwEQlm5XqTgUt5GxsunFkzZ0bwTUvvmqrpLbmABwNDKXRgnClLgIRyw4xADcvYuBkDbvaOJYAJ/e2ZxhFBUnQdC9PvEr4AFDtSUajCFK7xLO0kHLz7DIF7Od93zvdyv7Im8mLheFX2Zw7EX4o6c9+e//A9Sg3ipzg69zHvNQdpl8Nn7fWb+3T64+XQJgrfwo97mbjxmY9xEyc1NyK0qjB82grQAQ1cs5RJ0VIE88lTZ2IJXCwB7IW+IWeJVOiuskDDnO+/936j0tPEKCCFAmxYD1XbCNw9WZ6/evXXAVxrms9/4fPN3IULYlFvLbRPoBGs2nA+SNs8cNt98UtfqjXISgdaK3wsjHw29MoCHjV2XGj2QUDG3bImeYesKZeEBZQCbJfCv1zPnn3jOssVCLhQ1g/X96qHNXW5LEsx3L/bzFu4sLLxleyTDMkqEGOdEUHDxYvmjY+Yt2vwNesTcKN8JRqa1xvpO34aPpySi9Ls/qC5FmtAIpPxMWbOnzJFBa+hzaQIWFbw6QhYcWHgl4V2I0BxRBTJU88+F95pIr8kQV1tfvXLXzQy+FnhkkjNOwBJ8XHFcpMDE+hCdvbCefMrkbEsqCikFhC2z0AnwJ12egh6Qkt+L1qL0pIv43AuuhaKqSQ25+c7Vhng7ihrtWjcRicApETJVl65LwtLGxkj+oKRPYNAjXircauCH7lPtEnowXp4qwlaXtBW1iHaY1LXpiX4M3TuudphPIBIzz9z7kzVeyZ3cDSep/C4Z8k9/IEGAE+bilguei0KeMzYCc2hI0cbVdnO5ZUGluyV+FrewvyzAZA4v6IdS5ctKZqU+yJ0SSHZOpGnA/0IfYqdyrOQhMpSrHhvxu74yeO1dWUVU8o4KVWKb7ikeTS43atsatqNTnbv21tZ1Kx+BooQpIRGy5vwz3vvvJP2Rlc8pMddu3cW7U6dMq34xTzyIDhfO34Vixxfowe5CfZWUDXOBkGeq0a2pN5KlAx4IDPIMzTDE2sMHTw6wp/o0v395rwChl//vW+uRpTHj58MirLecGwR4tkQJOsIs4p3jo7ARyQH9+/N9N9vnnv+uVorqSO1vCDmPZRsXaIG2+2HVQqVYazWBSsLeE8muyvCpW9tn4ZYWTaYFhOwhqCMMtPDPKwyrjCDqQQmYlQLFIohpKw/PnniWHXKJBlwyVg1qXmHXJFwnz5hqjyHlU1wlzspnxG/zG2ZvSZA0YWKuWWSe+czhApter50fXFp1jQXOiAADXG9miBMOGTIwNB/m9ovRoh5JadBPVw/XOtngv7ORWims03vfn2a0bmHRIOxATTcPGJlS5csLUEtk1acS81nSFGmJIQ1fdrMhwLyfhFLnyhaDDohhEiIDYkVY4xY0Bgw8jfEdrMsV+NUbjDKtz53pSmSsNr1unW/XONARBSwvhkfAgB9+Oy93M3527PQgjEh4PyG0SF53yM2QsRvHcXqb/dHjECA7332YiVjGu1wrja63nMIG3Gp1qncKmrPch/nerZ3h2f4zcuhfx2hh/nQW04qBDs6Y2c8Dxw83LqZjx0vQXIiAh5oKSUT8Ai0qoB16dKFysAXV5wca2CSUMeY0RXrJWhkTvIaVMw4QgmwgrJZXSNGDo8AsPTuw3Jxd4W27Z8LxY8YPaqxugDwuHTpfIGjzZs2RkDtbRYuXhiwPKnKxdqAYffufZUFOzbnS1wELtGj5Uf2yu6h+E3uP33a1ObiubOVvSkZC28CDECY8bR+k9tZAqHqW7v37qt9Yu1YJNdjSd7NBY8GfmVdbd22pQSehDJCaM2aD5vvf//7NW/m0Ds6IxwJeR4nnhjjjj8IexaarFvjZN4uBlRIijLWQK41p7wGDt/PWzC/dncDkhQW4raVRGPdJlpk3buXjG9x8E2bNxXdc7GLCXP9hhii+C+VIB4/ZmzlmJBZaIUccaBpn7VVP/Ax2kc3+MBv6O1a7ts52vPaZCLJfpWtjGfCE0JDDtejQfcXviGLyDmWdW6YsW2BKFesynxAjHEh+BgJPAjonbJkqbMkWZT6x/pD5Z4nRNXes7N7U7v3tbaXYs9R52Su3Z/Hy1p+c0KpVzgx/WWFUyyseXFVBZNsbtI/OuFc7qfE67gJ40shom0GHGVrOSaPHm+I/vYJIOBZEscHpHgnjZO62rUn9OaNNQfWUKMdWcnohSxGW9b/Ov/woSMFYtFizZXpzD8AzUY++Ni6XG5jHhlGpEpqPEbaZ121/lpVQN/oM2XKc2tsuKXJdOebKx4hcsd8udesWTNLPspDQvvHjx6vPBxGDu+UTG0144FnnknFVAqQRX7MnzuvwCavmDoXeKNq3v/hH//z1TVJOUmjuDn40hWyN/DcJuUOyeRb/5Y5KteAzbXVbdY4jcypJehYvRoppmkS1ZRWz9h6Mfv9WuQ/nLKWmJT7GJhXX223gtJxmz1AYSxMk29AuGJkYhOEXLIGXrFyVbgOHdhbz4WqrFEmEKAgxPLIo482kyZMaW4R+jmHy4RbSmq57OmLQXGn0h4JMG0dXrEsrrsBJcTUj0VA+g2IYDoohoUJjanUJRWfhU4JIwquM4qNRVmLzANuZNcqWC+R6kpAjUxWWbPzY/UsfWRpM3T4iAiOTgWqVmFoC/Ky7IjLw9Z4Sg0qUWhtcpuFfLk5clQVpj1RDidKmEJchD7FQFAghpqfsnQzryFwxIWRubWAI88xqL53jWf729x6R7T67rf2utZt1iq91nIQMnAdJel3Ask53GMYRhucTxi0WdKD6zvArWW21iKGyt2PEvRewir3c3/neh6ETDiaG9cZL39rX+ezvx3+9kyf/d05tA2z6/eN3Kt7zhk+ekxtsffJhk21ZtdGJso+okGWH1A1aPCwKKg9zZmAPJ4bbl1LfswfpkT7Xlxz2n361OkChUAGMMMykhjCOpOYqOLayCDtwbH6ZFXjPdsdilVevnKxGTZkaN0PEJRUxeOxdt3a5te/frWUD+A0ctSYZsWjj1V/jA9vh9KMeHnv7h0Z3/7NnAgPjG98ZIRu3Li5LHSATTF541P3y++30G76BxA8/+KLpZjxsvk1r4fDz8pL2g5z3dq1BYaMjzmwTJCwsh6SYAaYHXjO2nWWknlAE+jdMkgWGCFmTgAOdG3OzD2A0nrPBhbvAa9iaRJaKB3xQm0R3x4QQc8NqpyopBwhIPkh2mO5ExnHIDAfxt++54pscOvqv/np0FSHVlsaBzAfxqHDC+i285v76Ivr8Rde8tlhPgAJYwf06I/rfXYtEIxfOrzk/mQenkE7xlv4Cq0LMzmvio6EZ8lOc9+uu+8qA8k4AeHONx+ej0YBgrJsQxvGs1ygFHoOclu7KWEhLta1sIXztZ3C5EaXSJXBaS5evtqcOnO2mTl7ThTs7PIMyXsxdsakXP2RRa5lTJCJxss+0Yy2aVOnR17trr4xGiwhI3/RgHyBRx9dUf37+ON1pZR5ZIzZrh07awWOrV8laBkLitfcOt+Yoquljyyr56E9spCcNt/Ggn4BOtGwfAzgkGcXj7/wwos1bs4DAM2VMURz2mqMzA9Z7DnoSbv0l7ylrMk07ejkMaADY6KtnbHwt7mla+ksYKPrm//8v1pNNlVFLETA/RABKB5h/0zFNFwUTquHF9rJZI8MOjVhkOjdfF8ZeGEkQoebS9KUNXlqSltnXBVtoqgkQ6g5bfF+oQzMmAbLhqOoB+R+GEFlIJYAlINAKG+6gnI0yBKQdu3cVgkuVyPYuGunTp9WSIvQWLbi0UpyktUnvqL4hPXPnTike0DO7brknrnfqNw/iudOm1hS62lZxTmfm4xFTziUgAgBG4urUcKUA2Y6dPhQcz7CTezSvTFHuznBmTRaJK5bIx29ll4tXJjXomZuhACEy0o2IRJtbt5syzU6CKwffO97tZ7ULlSdNHf1s69k7O0LazkWJD9rxswaN0kzlo2JhCLQSvZIf+20gqDElEu5pl81oOmz+UdQLVH9oyWpjx1h4zvEi+ARaqYkz2szbx0so7pv5szvrA/94I53L9+5h/uhH+9+d73fjSs60wfEq6iLcYYyES53EwInILRD2zqCr/O3wzN87ghP33d+87kVfq2y1iYWtpiYHZSuRylYj94jNCOxjlvxbpBsWTG5p7W+LIc5c+dWW9d8sKaJoVm0yL3mudqPwdav/6R2FVMNiMflUoQnC4GF8+KnPtXYXESOxMEDh2oTDysDJEX6fUYUZo9eXSUwZPtbhSDBSGwTaLx+42p5qMS7JPFR6hMinHh0ip8yFzw5auLeun61mT1zRu7VvUqg7o4wk9U8ZUos3tDGwAhpfAjYUADoaj8le+pk859961sRHnMCHC5UCIpFosTkwQPW2x8OfQ1tDhzcXyU4JTeyYljwsq0XzV/YLFm8uASPORGDU6xHkQcyhowAcq2fJIxLkWfcZNMDucMzHgA9AWpMowlq3n/96m8K7EydMjm006eANEVst51RI4dnTgOoAKvQBUCOJ+fMmVUA3nezZk6vHYfakpVyQ2zg0IJA/UNrQA8adL62oxeyzYFm8Lc2oSX5Mn73mdXLfQvY6QcXuDXk+I7n5kFoheVlSaQNaow3q5U1XFZz5BCFipfEp1nIVlLwSOZR9QwAy/14nLit5eEYGzkQrMDBMSYoFnNWijc0IGnKNo54rXg6z+msf5WU6L3i15E3lCl5Rl6ysG/fCejo1zef+2VeBudZlg/eLpnaK2M3JDJmbRSmeCevJTk5OqDQXvBc1B2+37p5a7Nh08aab14M3o3Nm7dU3NU4CpkYczKF/DWmxl9ZT2BNRURrtbmpHe38toVVyBLAwvVWvfibIiw5kvuTM+SW9nDVk6F4xhp37fCbvB73MbeMGmNsvN0LbRgv7SSD8HdViQxt04HAgnwA4+uZQkkUPDnHCBXiQVvu5XqK3JhoD5DQ9c/+5f9ptQyzG1euVham+tCInRLuPyQPyURjavGi/nmAxv30xz9pjtnkIAxcLoRSRK17RmM6D3znnXeab//5X9SG5Tr6t3/zV82ypUtqhxQWLSb0rtCAOtPQK2E0oPZDvdMyJ0GaZ/u7kidCAOKPFy6cbWyGfi/CUKUo6ydtsD86g2tjdkTTr3+EZ+5P2LQggRu2XSLzIEyASSBC7kVCVTIGIqRAWLCsln7cJlEIKvGY8JrQEKu61lWKMMzB0lAisnW99iprpVw6GTsKd+nS5RUbWZlJnzJtWqFPSwYOHz1U4ySmaKmKtbmEj03QTeDBgJhTx09lYns1Y0aNjjC2x+qZZmSeBWgYG4jYREL5+qWNkk1UAzInQ9NGbca8lCRAYxy45TA2oY0gnON3415jnvMQjO8Jpg4hO8dRru5855m+M2bOC0qq6zvM53l+97d7ejfWritwl8Pv7u16TKAPno2e0sT6TvIEAQI4OfzuXq7pMK3Pnv3bL+d5r7blcK7+O9dzPcNypBuhq0jQ0HKfZnzGv9yyYcKbYTJMB4Vv3rip6R2QKMuy6CqvFUHeimdY2oDh0X5nTavxee655woF+5tFzT1H6dmIgYJBe0r+9cwcA01egwbZvedMBM31KiQzZfKUav+RwwdDL8croevc+SiYs+fLVczNJ8O041FQF1y45/5dlYrsl3o3lsVH5UmxlCY4qayCilGFX7SniCE8Aixei7Vka7rf//0/qHajO/RzPTLCnuNcxr0zhlxrBAzX5d79+yoGLDmGILLRAllBUOEpy3asqwbK0AbLzcYVlXQzdHAJVX30XeVapC/mCY2QMSyOdv/V8xWvw2N70pZf/PIXzfat22MdzWvGhQ9Y1DL00YmiCNYKs5x5UWyqIIPYPWt1ROihd/jEc4ybvqI1r6KLtFubil/CX85xaI+5L5pLX9CuPuFZvznwh+u479GaMSl69tAcnuVgZEQc1HN8Z37QHcvZ9ZbwuQ5QcH914j0P2KWcrkZmAzX6ZEyBejk6DAcbxcj21R8Htz+Q53PHOuR5wyOUH3rTPLF4uS/yCijim1HE9+53K6PCjmMnTp9Om7uaI5FdUyPPGDc8f7w9kj3FUM0X8MhoUwnLErbKv0mfJP8JV/LoMX7IN20w3idOHq/rKUrA0DvL1DpztEYxup/2G2vn6ju+Ns/AiLGW36SmAjoy1zaAMD7lDQndG1vzYj4o7J07dhWfKuaEd/GH69wLXeNL56FTx/ARwwoM6gc6wNv4iEzRF20zT6x8IVIyQfs9U+zZff3t2q4/+a//m9UY5sj+A82bv3m9ee+dd6vIxuQMbk9IDkHmxFrucuVys23T5jD3neaF556v+C9rQWyhI1Q7xHwvjeGCeu7ZZ4M2ezd/9Vd/2Xzqhedqm8IArcqGlIVpkrmAh4TprbsUH1Cn+JHlKyqwzjqwvd+o0eLWxysLeu+e3c0Pf/D9Wuw/atjgKNS7lWxhnRzCUeWlZ+9+zR3WTRThiRDPliAx1XWQvaQetpEJmD5dLdL+zQcRsgjGMgz1XK1zs66RJXn1cpRPhLTYdBF8+ie2SzhbLxax1gwJ4RIe4s9cxTdvOD/CtWfvWn5ijZ/dbI6kD7cDAHgZMJfxoly4/oEAFaUslXIfAvdGxmPvvt3ljjaRozLZS2NNQ2asR1awMeECp1jbHWFultBEFJYKsPbykJpwGZ0IlnvfPInJtEq0Vbba89uvEgx5l+iGyaDkiiWHgDzHC0FzJ2EQwsE1HaHKm2Edb4+HlYQim+p+ztUOgsB5nWdTZJjE714sYBYGsGC8CArnOTwb+uwIvg5Rezm0y9hWO4rhWivY0fnOZ2srWaMDg9AXLVnarHz8iaDs883adesq61yogZVJ4AwaNLTarDb0KUkjEycUKt63f2/NlyVFfgeuPBvzQsX6qt39+vepWCC3MyWlDrP5YflQGhIA280FRjZjMn/GY+eObQXI+mcs5AZYcsS1/KKdaWbNCW+MKZcq4cYNzQUsCUuC4Y3cTxEXiZB7du1u9oXGZYSz9Fmmdicyr5dDsxuC2o+m3QSt3ARr/3nFKAIVrPACizgXFPA9efpks37D+rK2hI/EwubNX1D92hoBKOlGdSLuQzWubUpBsFrvi3eUneTit33csbSbZUi4Wb0A+Fs/TBmQAaxeCl3Co7X0Mn/xo7CBDdZ3ZY6UMEX3wgOy73fu3lH1stua1YrxXCpFYNUGi411blVGiLRyJzper+DIShSVtStuJ6RjuY0kQzkirnMu+dY9ir1c+A8t3XLzhj+Ef8hEMgzYV52LYnaghc47L4l8AJoYvQibUYTu7eAJQqMdUC3EgI6VnQXmxWaVPGWoSMLiQapSiLlesijZzaMgZkzJeQZ+RJ/4g3zq8C1FTPkbV3wngZNyJU/VV+gZw4YFjN7Qne0/e8ZIofhkDM+YNaMA4aEjh5uN6zdkGLpCU+vLSJAAKfQhyfHj9Z+UIUOOKM4CXJibESPb2D/lBVR2FFkp5PAfXjemlJ9rKDs0of3qnZfnL32SpLbZZh85h7XpHsDhggULSwbjNQmt1hAbTwpxcPRPycsoXvLLvSlwbdBuY6f6Fl4hD1Y+9mhdd6p0SuuloKyBTM9DJxJmyWXgkVfIPYVOOsmK2muuu77wu3+wGtOczI8PYo1NnjS5ef7555sHmbzuvSP8IgQQFyF49NCR5off/37z4gsvNnPnzStFEIoopanhXu6FSMak8wLiNn1gES8Ko8gqs7uFgbTUJHNQBEuxWdpgAAii9Z+sL/SvYxDtjVvtvpQWSm/fvqXWE37tq680y5Ysai7GMrx27XIGbHAmJIg6bejdlyAfVjE3mylYNM11I77QWXYkIxLYQFRq8hIkBINkGd+JaVsOIkuRe0fKOtQpPnIpzyvFlcm+ez/COIDiwIFDja3q+seKt70cZoJouZjF2i5duVZ9PXT4SNVYZUK7x8Uoce2x5SLPgjGEni0f2L51a7N166ZmbITyk0+sqsXdTz/7TE0eJoIGjx0+XMrI/BhXy1fcV6yKRSwMYPIJEEzMMvVu7I1vu9yojX8RCt59pqQ6Ss55+aq+/+2X+zicU4q+jjamTeD43T2dK6lOO2RCIl7P0c6OEqYQ/Q24UMKudV/n6BeA4V6UMCKn5LWv+pT2+dt3nbZpg/Nd7+/f/r7zPId3gOpBFEyfCITho0bX8p4PPlxTxS8oO+eIXbYF26/EUp6Y9kj269VMDeK2sYL64awtchYzYmAHoOR5BIlKViNHjaj2dmosb9nSxk4pATsijQ9oksDBVUr5STq0jnhyFL24cIUbIgweWbak+A89idENCgA1vrxZO6K01639sJTVgQiASi472brV5sxZ0Hz5y18Jf01rbExu+RrBxBo7FnratXtvtVtGLH4EAsTPrAAAOmRXoymF7zdu2lAgl/KUq8DCspSFwLJhPwvGoe/ANf6yXli/JUURfDwcAFwnnFEeqPCo+XQfY2relENkbRCK2lRhp+nTapmYueFmBxAoSHkaZ8+ebg4fPFShg5kzp5cwRkdKyCq40r9P34q3MwAoWnOE9zpCHS2iFc8yrvmzaLbDD+gAXShI07E09auAVtpojNzT+dpPqbquww/66r6ksCUrhLffPVMCn+Qd9yL3PEd9bWMisIU/8K3QWWfJJKCn7Z5H+ZBnrtcGFiAlR8kwCDyDweB3z+zwId5rE7Naz2dwSM7tVuGarq5ezZlz55pde/cHKI2qEsLyWoQvdodu0REwxVOn/6oDmj9JiuiIx8c7T5G4/LSH9Q4kuOJnIRaftdc5rMYOz6IB8kv/jHWn3SpZOZc8NDfmxGcW8Kuv/aY8Rq5lvMncJnd4Ubix/7f/5X9pvvK1rwW49cpveytMIkGLe5n1yiAznzwu5sx1nms7T/XdgRYWsyVTjCNySNs7ilwbHBS2cWivuV+JkUq7UsL4As11vfjlr66WMDF1wsTm3s2gzxDvvCjMsZMmNgfCvH0yoBZGs5Zf+/WrzbkIopc/9amK+XIlsXTOnbsQQmljiw/SEIjZ71xqf/Wf/lNzYP/espwRlGpBEoIwhEZD5W1dXogtBJt76NSpM6fC3D0rziRuglAQH2JUxH7K5EnNhbRlU5C47OHRo8c2AzPgg6J47PZhLZrY1po1H2VQjxbRQj3WOkNK9qiEDu0jyRrBrJZccSMT9Prw0Ufrmovpm8EipSRHUMxKtlnzKmajtKHlVD1DpFwxgwYPDVP3zjVBbmF0lm3vPJMy5kb+9Gc+28ycPbtcfJSoyjhQkwXsBGHUY5TwxebdABe1gQk76fm2ZANqCGKJQSYZc0LykJU4hpciGjaxeGLVqmIEVgFCRsSOO3faJCdomWLjniEJOii9Q/iIvJRmLNhO7BcxYmBzYe4QVYcpWgu5ZWBHGytvY68ITXzSPSlh33uGw9zWvsX5B7Vz+xMiziE4HJ6HISxZ440hzN0TU2Fc7fSZkNLGEm45tNWhjdrfea42uafx6572SEK0VebEKVOrfvSeKK4NGzdFcZ0sAV3beIZ2JZegFWvCeUMmTpqQh9xvrAO2LtO2bIdD39atqwIkkxJBC6WMnzCu3HyUMkUKEVO+27Zsy+h3i4JXavVegOWSSq6hrD5e93HaereZEItVDHZnFE27+0+fsnxZ65evtbGxIwHIdnla++H7zU9/8pNm/dq1VcZSUQDKmLXyyiuvNF/44u+UkDyfMRRvkyMgXk2JHj16ojLvX3nla81TTz1TmaiHIugUUNC+KqGaubH/L28UVyd6r0pXmX/FSjZt3Fx0Cqjgw1s3uPy7lyWNPgEZ8zFt+vSKNQprGS9eIGPWKr6BkRW9IuSsrQ9txaIyb2QGWeN+XHrLVywPD7frc22Z987bb5c1jl/Q8xe/+MWq7odn0QUaNa4TVd4bP6FoTVKl+dUmX7jKTQAA//RJREFU93egNfSBTrzQLblg3NB9eeRCD3VuQL4VGCxf9NUqbIVw2rCP6z2bx6nDQ+4hDNfJXhZPxQ2ei2TRfy6s+7NM3aNcxRkD4Fk7nU/5hmkij87ltzaHhFxx4G8Kl3IF+CxT8vyOdUehOYwveYx3HDUe+U5iq6IoXN7ChcpWSnCdNmNWrbEmt+1u5/m8eMCjZxkHgGfRggWlXM2hRFdtNsZ4WhUsSYYUtxju9u3bii8ACfNKmZK5xoFSM/7okEKlvDrygbI8eep4eZYklQEltaIhfLUzBowN80ePHFWJwYCENgCu6OXFl1+uPqPnHTu3h573lcL89S9+WdW5PJdLm4zgTvbsdn4eVHnN7QG677//ftESWjE3xtT57ku2G28AyHf6bDzMJVe3PqIDIK9rwsy5qzHIzSiVPdu3R5l0tZVyojC6Yq1Wwe+g61/89GfN//b/+f823/yDP6hB1SjxhXuhA0gWAjEwiE0HKJbXXnu1+f73/77WF6pxW8k3ISaNIkC5sk2iyRE/NUCQEZeR/XEltyBkO9ZMzASxFCBMOwZxOx2Psh7Yr09lLlsDTOlxkVy5cqN5/Y03mx/84IfN8QgXC6MhNIzEzaQ4xa6duytpqlcE0aIli2uDfcSjDVxoXNiUNsJimRLIdgs5FYa+dOVSCWFEKSWf8riS8cOAtQYw/6yzllChKARm2REBrp8LFy2qc1jRV69ebu5kYrmaCCwb9bMYd+3eU8htaMCFmJWqO9xSEJXxACK4uRDjLMIs90UcEOGK5cubR5YuLRcaohFvRiCV/RgCwGTmySFxw71KOQZQdL7vCBMvLs6OwOkoOr+bP7//o7C6V2NFWJhfQqH9vhVCHTc195Z7IELvbWWy1pp1Hbd/R0E6nOP5BKj+SOBAvISJ/kKd+u87z9dX7+7h6Nzb953DvauNEZT2Eu6V61VOo4zXB9ycjlKbt2BRZU2Kxaua89STT9bcWU8oseW9999rtoXRJRta766f2sQb4m8Mr8axOFPHotN/1rDPELZs0OVLlzcL5i8ot9UZoCy0c/Lo8UqStNyGgNR+bi+KeF9ogxDtG/DC8pg+Y3bzIDy0e9eeKrunVONLL73ULFq8qNzjjz/+WPPkU0/WelsZ2yxVgo7XKN1t3n7n7eZIIf8jtQb4iSfaqkSEqVALwGBO796VdNPWq1atC61a4bBjz64ab7Kgd68W7Eig0WYCyDpYglcRHlW4ACmuYPNhXrn3eKjMLSBAiUiWMaesNTRmrlqXZhsO6syzQhxA3fFY+TmpzgFkeMzkoQin8aQB9WRUgZUI6GlTpzV9A5QdKNsz3E/ftLsD3syX/jgoI9+jJ/RsDpzL/ew7oNP3zvcZONMnn0u557Nn+M5R2dL6EbpWSEK72/vkeVFq6MHzfO+6/Ne2LXxUfIN38xuZx1NnTnnHePycRyYZN3zR8l1beQ5tGj+vkscBEZ5rDDyb/Pa3jOe+/QaknX1rW8/rAVPWoo8YNbZZ8diqKPZLBVbl2/AOAqvAF6CpvwywDljm3XRv44P2tZ+L1rEzctG88Jr4XlvwkXY613iRNZQlEIef0IXxNy5yIwr00Q946+r1ihMvjs7pyEuVsEAaRpwx8gzfWdJknBUVORRwzQOsCh6+x7vaRZmiH65oY+b5xkdxlhqngYPKaqc78Io2Od8YULB4wPPolXYeu1VeiMNv7tH14hd+ZzXrdviAQc2qmMwTJk5IQ0Y33UO0ypFdjOXxi5/9tOkTS++f/xf/LEx1K6hhbzN85PDK8iOQKJtaT5uBM4nQigID78ea41KVMWmgDC5hryHiDSZGvASCw1D5OkR2P9ePL5R9JJ2xrhhKlhVLkTiHkoa8VIM6e/ZU/UYpHjl2otmdtn3/Bz8q5PNcBtVuSZiT+zBUXa4ALvcFGWTb1AEMqptQipXyn3O0X/akbG3JXoOHKNLfsxJI2vq0itgPrjbKlhXXGTTIerqehRi5ru+oEhWBwtWtBjFk594ypCU4qLELCY4aPiRCyXKb1tVlw4ezsQwQtXaL/6lrSxkoGYppbZtoaRIm6xlFQsiJ08+MFWNTAMKK69C4IDKHJWYEnvFFFF4OiSyYAyQHUsTiML85as9rXdMIEEOZY8RlMX4G1JA+FEp9i6BYfpjdPLsPK0MGah6f+7SFQBwYzu/ivcAEpnKIlYoXyf7FRMYEEzrXGMr6rKzRWIIEhXtrm3M7iNThOWVR5NAeh9+83MvRo0cEZsb9TuZ90ODhlYAi2/PzsaBksZeSD3OjBdWbVPPB4AejTLRDPF5ZPUVTZAlrK++DpT+KQtj0n7dBXNmaRYX8LQkTo3zly19tVj3+RDGwcd2za0dzIsrwToSiWJJeeFmKw4tDIKClQ5l782urTTTLU2U9Mrczr8nnPvuF0P2zJYQhfrzz5NNPpf0Xml//6tXmwMNlbmKJx8IvBJt4H0D84osvlTDpeCDwOpe4hMN+6RsLg0fHy7p2XqDZs+Y00yKYxPzE8ZaG/mbOnJ1xFqMMEE3fducZ1ozKlWiXs9xozmQ8lRDkPaLA5XOgHcCQFce6mhJliR4k81D6+q8QhzHt6t6zXLHGhSdqViw0coNLWgxUaV0Cl2vbkkUyyg5nXNVWcEyfMrXo9SbZkT6iHfNHGaB3wttnY4G2FNHQF7RPZpgDByWMvvQfQKCMHTw/rqsiOZkn/FkKNTxDjuFFy4XIRH2yQgRtqlioLfqofbU70EN+8tn1xYsB5gS9JUQle0PTfrckqRKf8rtzgDirKoAI15EZHX4BOm7ns2u1oQXbLW+oEc3s5p61Yc2AKD4FmlpeGVJbfYrtygYHoiT3Am8Sx4Qfj4ZHxOPxYQcgaB/ZSq7ZxpYhge8pVX2RVax9gLWx/+53v1vg1WdjyJWLPoGHn/3sZ9VO9dbJdIYe2QSsUsarVq1q5s2dW8m17iVXiDyw49fWbVvDrweblwNWrdNV1Wv3rt3NZz772VpjTFdRvu7jeeYcaP75z39eCpZClVSmjKZiVcUzaZPVE2hXEi4alAfkPuLkPD/0hbk13uoI0G+s+a7/5v/2360ePKB/0zOTPkZSUkx6N+oRi7NXH5MeYBbhtCiWwdgIBO5NwlAQflAYg3vQpLJwEYui2BYoWz/4l3/57ebzn/t8841v/G4hiFZItkkxmEcyk0kgFC3pKZQSYpBVVxnGGXj7pXK97g1iUiVoVARULmhOHj/erPtobX1v6ce+A4ciWAY0CzMZfaIQVgatjQlRcGsrQoKoVYoRwLfsCjEQ5JgcQRoUWwtKkpCoY4srCpcgtvzEgHIDThg/sZk0dXIGdUasi4npT1eEbLv7xrkgRpbGuAkTa+2n7QZZ2Sbh0QAcY2A5krZAwtMm22RhQAk7FYE2b95UeylLIriRZ9ouq1eYTxm8JUsWFUEbC0kQ9+/eL1ei3Ti4x7jp/c7lb2wh0focpq6kpjCXfgIIlCuG8Lts0d9GxyxTwsDvlJ/5cnQUGSZxPXcflAq4OJ8SJpgyfTWfHRT+jwlV7QYM7uPercBoNz3w7nOrHFsLCR102uU+mLTAxoN7hWgJS7RDsflN39CXQ7+0xX0LGOaZ2uOlLdrvnaIAkO7c7xarqW+VYh01dkKzdPmK5mLoXLKQymNvv/NW7RQG6FFgan2vXLGyMuLHjR330Do8VPOrjxiP4CAcPF/7xK+0Q9u0C6hyv5q7KOa+6b9MZcIQ4JNNDHApemBXI0CVAJCgYXmOOCh+kJwjb4GQXrHi0WbI4KGZ45u1oxlFp9a4/V8pn0Gh98WLl9Q4C8O88867zZy0cd7CRTXXhEMtGcncVmWtC+ei1CitE4Xa8SdXWnmNIkgVwRfbqxK1mQeu/TkBvZA+gczasBREnoJrLSUSX8ZXPGOELyWPhix7MadyKhSkMbfm1NgQokIu4nGULAuL29H6e0lRs+fMqfWm5hVYUi/ArjYU0abNW0qm4Xdx6NGjJF7eruQ3ny15dKCHAuTpl8McoTPz6TcK1v2LZiNM0WTRFlrN99rY0nYLMlms5p1xQYhDocbd8i3vZCg5qf3uj86Lx9IcVe7c2wGMO5/li37dx7vVCHgKgMIvXM/aBFB4AWbGT9v8jtY9p+PBcviNvHJ/HkLfc6M7DzjVhIFRuEoy9h80uJm3YGF5TeQOPPnU05WFzetnZQAgYHMSK1bQPgCqHRSwvmkr5cYCxi/c0Ny8rGSxW9/95Cc/yfiPrfGysxIDrGOspVVlnUqC5DamiNEZIIzX8Yawg/X6/ja+aJUHU46GJGJjyhOjf+bWnvCW+X33b/66eeqZ50rhM7Dch2eXgjQ2LGR6AC0CNNpqhQQ6QK+Wl4one/cdupY85t0YmBdlXLXJGLfGaLscCv93/R//9X+72hrEY0EuV65erpTxW/fbTD9LJxCRNXZdMagmZICUjUQ4BlGs016R4orW0ZUgjmWrUs0vghq2BXEsW7q0eeSR5WnMjRJAUJWyj5I5oEYNtKSAO5qAU5GIEuE642LQaRsvm0hZn2KeBmjH9m0VT7LuTg1oiHRWmBFRcZ9jDmnyLAXnSMUX28ZMUDZkS0hRShgNcmE9qPOJyAlIaxllSBIcBISNLvpHaUKbJlHmqOxCBO5vyVQng7K5Z7j/Fi9dUqUplTSE9lU1souRMbSOU/Hywbkf5cItSpjdC8FXvdOM0+IQHXeiLHCJO5+s/7isgaFpC8sBsVgYzxpmoZl0QlTbKHlMLRbMOsNcnkOYIYCO0JApbmyLwXNwG5uTjsLKfw+FS1vVLGeEedskKS9j3DJ3a7FmKIpwxZGdb14xDCZ0ONf33j2H4EeoBKsXgUwAGy9KiEWsfejHO2XjOe5R7X7YVgrYPLon4eKF6bTRs/zegsBWyXv3rNsZ7wxOcz8NHzR0WJDypAqx2PjAGr+NEfwY8LOf/kxz687N2jHGMjL5AehKyTqFKQgDyJjrVl3eL33+CzUH3P21A07mSjyUZ4AlDGRJCDl7/kxGJQ/U79AZV63qQISHxLCJkybWGFk68dkA2mXhJZuRoClKzrIT1qVKbnPnzsvYWH5yuhIqP/u5L5TVsl192wBtvxOQLXiJQMm4PfH0040a062gZ6nFmsizP1rzQdEpl7u9foEBbjobREyaMi33HZp+jqkxz6XFrz4DURLdCrCET9V5Vh1r+oyZzay017jh//HjxxZdsk4p4AHhH5u74AP9AS4qTzjTw0OD7lUzkghTa3ZDrvhl1ZOriidPnThZih5wF4NnZQKorBTPRrMAofMIv0kZB7QD5KIHBwVLEOONThJQR8HiNzzg5Tu0hw65ktESOjOGPfK3vBZTKtnnfs4DutEFOg9RFg8CNwwASlbSFrrwUqij9iUO3wJjfmcNo388ZOUGGjeO9bxerfUqPNeGhO5Wu8y3duKNlm9bD5B2+qzvxQMP+dckeg/nVDyehctd7veb+pp5FNo7mvEbOdaGIbfKCkezim9oF9lPwVgqpHLUG2+8YVgL3AAn6O7M+XOVJd8BWMYZHRtPf3/WVrppm9DG/PkLI7Mu5/c5zYrlj9T4VX5CeIkHiZKVl2ROZP6rtS4jn2GzadPmuj8wITxicw/P79mzT4WUeCR5INeHv7/6ta82j618vGS8Ggtr1qwpQG2sAGqA0jOBA/zjefSS73gKKHkyACgovZAxAC7MF/oDAP0tXATkOce8UPKAWtf/+f/yp6u5yt5/9+1m+LBYiEG5N4IcWQKqSPXPIN++cat5/6238/DehcLtHjF6wthS1NYLEpQmEMq7E6tToP0v/vzPCx3PmD6tAtxcJITx6TOnazA0hntS2UZbHLpODPjYoWNlvXFlSbCgXBAMoQidIz5JFSPKilaDdnjAw5XAuq5yNRhcBA8ZYk784JB9XARIACPOEB23GsFsqVS5ltNGiUJcc6xMYENCCmJGbOItLH8p+5QNBdyndxRGxoXiV7SEMp4c4lgYdDcwCn3Hjl3VZxaqPrsvq8S2djLSxeAVsOduYzGLs82cMauy8ZRAtBSEMtm6ZVNlXQNFXMaYQFH+3hEi5TYNcZTll8k1wZgSYrPum2ChEBCx3zuCRN/V7e0oK9/jR0zgHr433gjIvRAMYUZoYej2aBOduNfcn5vG9QSDe7CCXIvJitlzeHbn+RQBQV4CppRka6X73TNYLa5zqfeoijrPs7RHQpTP7uHVETpe2uVedZ+c4zdt96o251q7J+WKZva8Bc2CJUubKdPCfKEBaBpzqftdFtSYkSXclCxd+9FHlTRnk47jxyL407dHli+rMRSH9TwCn/XI3QtceB43lox1NdS5Znds317LS4yPDGaFBCq7PfOrrTw7s+fOiXU+ppZHrXryiUoEkQiFLoUbuDtZ7MZ84cLF6WeQehT8zCgeCTVcXooDoK1Zc2aV5cmiXPPh2vSlX7No2fLwn2sXNv3S5lo6GHDcFvpolQSa5W79/T/4w2bFY49nDiRR9mvd4aErStG86XdbcKJVXPrs2eLBwL2t4WxFik7lPmxL/21/iL953/bu3RfLSe1pCZCn6x5ACVDOitBHCg0YmBZBanwsyRHbN37ihjwTCvqrQbxt2/ZYOE+VUJRL4FxbI9r+jiVuTS4lbKy1ubWE2sx8h+frEzrD+/5ueaQFdQ6ZzT6jqaL79Nl5rcs5vBaZgrbxh8P4oxNtMrZAAznjXPRrv+AOHXsXPupcj84oDrRPxjkqqSvP1y73JZiABzTi+wK09VvLUx3adw+HzWR6Zr4ZUr73PP0mAytm3S283q2r3LlgujX05y8GQFznZdhcypu1e/5cW7HLsxwAlvux9CQlMbgosQ7ofuGFF0ppUVCsY3178cUXc98bzVtvvdV85jOfLaXMzUwHbNq4oe6tPxQj3qSEJWWhj6Kh/OZc4w+0+ls/3PsHP/phgYMZM9v6+8IepAnethb/9KkzpRR5nd59883aFAR44FWhPN2TYjYvpVgDIv2tFDF+Mkf66zfv5hcIoNitauFq95t7cHMbA/0wdl1dvfqtfjudVgVHUs/EyZMqniJzuE+vPrU0QfzpjV/9plH5at6CBVFUfZpLN67W+938NnpkFGU6Be0cCTN873vfbbbHCjYwYswGWyIIpSvxSrYjdGXHCyX0yqV69Hg1atniZXU+FGjtLxcG4oKYdZr1W0oiQgIhYlpJTaxmsVlVsgg9u3Kwtu0CwkqDjhCiHS66RSET/giJ642Fy0Xmu9OnuQGDjrtstTaoUbLSEhGuEVaQbG2DCVQoriHDFHGIb0i4GhsQIMNUzKxHHzv+9C63OOuZhUEJStFX69luOrdCRNwyMiwJzX79B5bLTA1ZFo/iCFwsrF3udMTMgscoiJDgpIQhQ0Le8xCZOCTiVP4Qc1B/RSh5fiHhvGNylnBHAXu1u81YltG61TpuZud76YdndxRfR/hWfd6ALEzhfGPeCo12q0Pne75zXY9hEKqkEue5N6Hh6ChY778dw/Y7N7j5R+heLO1iqnznd33rKFqfvTy7BHjuoa+e5TuW1r0H3ZsBEbzWBw8aOrQs47MR+FCucZOUxbuATt3DkhTWh1g092qP0BJ6kBVOmNhAA9gi6HlsWAQKDXzy8ccF5CzRA8A+WvNRs3bdR82M2TNrIwJuaC5VdK6NxnZS5vdO+gsY1raJEWx3zEP6rQ+jMt+8HyyL1157vQDo1SttPeKPrdPMGBhbYFMbtZm71jwMDWAeG55R+5f3SNwZjVm6w+WpvjQAKLwkfsyaVGFIEpj73cj51u+izQxkxXeBGgoQr/eO7KC4ZZ1K7rGGVQU0ngxu9Lnz5uacXvW74jyWC6JjwMA84SWZtco0misg1vhbeVD1hwMujwXwEKoyda3j5UpEH2hq7do1JcRVJkPX2qJqk2RL1eXwBS8YMI+O0KTznduhP98BXkASzxnaQhNouP3O1qYtXdqakdfD833uKDvyw3llwWbMvPQb7bu/ewKSEnxUx+o8kzVtbCkL7QF+HdzSPpN9xsn9KHyKVJuNRdF9vnPvDt+RvWjB+fqt/eiITKykurx7LpCvDZRXbhSlGSs/n3eFhiViDY+sF89FayxEyU36CBDy7KAftQqMI3kEiBpXu8Xtzj3Mw9Sp06pYjW1CT506EeV3NHwzowCQhFyhG3IIPeiLz3Jj8JUVB2LDFCQ5Py90RJZ8tPajUnj6CPjJjNYftGicmAx4QDjGc+gGRqMqcr/+1S/LYMR31hLjC/kP4sNkGj52b30i9/Hezl2e8WQzJboK0G15dGzFfhmpvJVyEXiqyAk7AnJ/yzjfuXtXczA6j17gLepa88FHqy294EqA7BWP35uBfefdd6thCOH9t99NYzdV/M6SmwGDB1TiE+JCfN3SKMUAdIabePfOHUUwBDL3Ap8/YriaRnG92Nif0mDSb1q/vvnxD34QK/dorS0Uq2G1ljszDHsgbZHFbEIRkypbRzNpRw4eKWJhbS5fviKdtri73SrRzh4mj/DgMmGputaESHyg4O3J2rOrW4iEpau1NqO+mMmS+HA7yv540NHpQurvvfd+JuJkofVJkyaXQldbV5+4O2zpxXInYEoZ5IaeR0CrAKT+8/kISpsocE1uisWPkZ2PcGVdF6NmrAX4ZXKrQkSRASoW+nMHigcT9CZvxaMrY420LmIWAfeTYv0jRwwvC9ryi5ERopQybwahTilD4p7t5UCQXO4OBIxgbcWo/XahcR4E6zlKAhrXu/cwdrtHJuVEAXMvYThjR8AgVn2yOJ/gKmGTe/kbczh8h9kJK4f5JLzc17kFdAiJAALfO4A9Y9x5RdxUu93LfTvnud593YvQ8o7J9E/flPEz8cH6tS3h7r0Hokgu1wYO20K/+uJ89ChUIQakLB/lPGRoQE8ECIEyfeb0WLbDiymh/ieeWNXMikDRFgDCWHgZZwc6JQAUC5g9d1ZZupZryIQWzlAgBtiyXE7Ix6btrE4hl61btzUfvv9hCQ4eAjE5yYAEKmtUYQvbqkkQsW6ZkKMYPvzwg3KXE3R2PrKntYTFiuHOn1/0aqtEGzPcuxs6CTrfu7uNu7EOCX7lAvVZfPlKxo/w0A9Jg8bZuJrbsnby2VwWLWU+1HImUIeFV4VEbt28XvNjne7t3Iv3QLLl6ChMQnz5ihX/oORYzNrgvuj39u3WIkS9kvoUlVB84lCEJmvYBv+us4mFMJYxtTuPikmUzyORRRJ2KCO8wdqzgkCb0TBacfiMvxgi7s9qwvdc3RQtOlRFiwuZTKPEFMBx6De5KM6Kx1nv3MnkBVpGV/jIGFEgl3ny0iFjwp3sd1YyGrIE1HWeWfR8R7gIaDXGreJF2wwI3gJ0gBdK4ec74+hFCdfxkC+qf7l/hcByb22kLIF/1j15iC6sn1eve3OsweWPPtb0yTyYAzkBDCR7aWsrq1NMmNxhEOEfrl1xUtUFtVO/PNNzAAfzcfbMuWqDccdbLMPahP/a9bKa8arvlixbUjlElN2e6CsxWPc5faZdn46HXG+e0ceI8IvnyZ2wRIvFm0Evg5Jnh2K1tGvjx580Sp9S0LyJciiAC2PGO+RequVR+q0MjKzJHG7ZtKUAqTkUBnGdODBLl5Wu3XQcec2rZm59hzZb+diz+Ivh2fXP/sW/XD13/rzmmWeerVrG1h7+4Ec/at54482ccLr5+c9+VmsNVYbZuWdXDbZdTDBsd4SQSZIJ+nd//TfNf/hf/9dSOIiSdffZz3y63A5Dhg8pl7NEL9ZqW6/zWjqysfn5T35SewPPi1AwUFLcNfhSLHHMuWHD+iJC64K5DQyCuAlCUcIuJJ8BHFPKSixK2UFZ3cDC+QjV3CqC5UEzavjIIpZ7EUo2Vr8bQdBlDWc/CuF+uYTti8v9dePq9bRtU2XM7YtwRiTjxk2uOK89g2t3qTCVOImQYv9BQ2LdDq52cqNxAU+PFQOtH49wUGXsyuWLza2gRRu7q4s9Pn2R7HUmL5tly6omRAk2CpjCV8LTonmTzI0mk5yFXVt7PUwMGBvC6d2vV1k4x09ITjhd+7HKxrS2Vbm7niF4ypACFn8jGFW6MYcIkrVRCC9jqkrRzYwNoUFxt8ifILgVYeTFqmwTuAg6Cptg8TtXtDFAbJSKAg2ESgmlzDEGbLNbBY6tsbyZ+7WJV86BNCH+jjXRM/duY/XFP/VCGx0l7RpWm8xyLsmo9YfCwxKNrjC6RKgo8vzep7dQxMPYWO4D4d8m1B7Ess04zJ2/sIDUxs1baqxtC/n4Y4//Qwzo6LHjzY6du2q521PPPJP5m1jfy77sUgs4fSBU9JPXZM2H70MMzbigYnMgN4GQQLuf+dxnC/Da5F7NY7t1WX4krDJh0sTyiMxfvCjt6Vf72LL87H8t4YpQU4TCFoY8TZQMGif4uNF7xUrXjtOnTzQvvfSpZmgUn+IP5pHVLFEJb1DqYsH3MxGXcq9rly80s2dNb+7cuNW8FwBu31kVtVhtFF7tER6hJw6OBgCS7gF9wBhlSEACVAS/eLA5s1WehE1lXYdFkfbuI1HQ3uQBuzlPzFmpWjvbsHQpZ6seHlu5Mjza1rI/dUqlq8uxuA4Uv/MyAdJAgMpMp8/Zfq4F7ba9Y3nIw/jq175e64jVoz5x/EQE4sSKxS+OYDVvkp8YGEVP4T1hphL4sczQMxmFZ/sGoNoEAljAt0CmF3DNErPOP50ugG2rV2VOVQhULAcdU4ZczN55VISdeCSAS0VSeDa4esm1sl5znXCE+C5ZSXkZTzFpip+FzEgx76zkezWDMXhu3A4vgKRou3U34z+ymGIsfsjf1iZ7B2rIAUDfmmVtBTAYLr7vHmVueaXqaQq3CE8OGTYic595y5yRDfi3TZZU/GhE7bTFCi5LOP3DG+jOXr/4+StffaXaQoFScOQBF3Al4ab/xlpCrLW9lv6xriW3zpzVAlLeWZn28gPkDciXeO+D9wq00kvkl5UKsuTJTPJR0i5hQz6/+9bb0U+no3uuNJdiPPz4hz+qPANZ/eaeEUcpookJ0TdnA/r07dnnnitDZ3vA+d7oOt7UabF4WeiU7NQYZsoR4wUeHNvWqusvJCCvA0/gI7Jh/ISxFRoZGl7i3FA0qutP/+2/X60DKmDZ9J7rwc4uBlQs1+bJL738UsWUIGuBcMJvRIgJ44hvUrhbo1A9RC1VS2jEBJ56+qlmhj1wId8Mhd+Z6WLIUP3/49/9u+aJlSuaJ594ojKVITvMwEVLpl66crGWbPTp17tZuGBhJmtCKYA2SaddRnDkyLEwYa9Yh2MqnnozSkARgKFDhkcInC1G4Va21MR64t4R7LLBB/aXVHYpg36slo0gXqhVopnapCaRZUoAKm0pEYY7wcRaQkMhSkqSUEJIyEY+c/Z0cyKoB2FCckePHmq2b90Si3R4lGLQOpdKxlo8iguR1SUTm1vb+C8KSm9BSEBB2iRLfOPGDZnEOyUEETWlDGFB7QhmYKwM74o/VDwSwo0Q6ezsY265QR0sN6ixtnPMfWRYc+u7BjKuxK0AEUxK0RWj3WizjtvNxCO0cx6GQtje/YZoXePekH2rHNssZfdxjbnyG5pxDRQIoUpSkYDlN8KxQFae2xWpVm3t38a2tNF1fvPunp4LNLVtaS1gNjVhBnBRCrKOMTul0LpxKV7t6VmW8PnLAV65SNKcjeOt9y46FbbIc1k/3iFjLirx/s997nN5YsBRGNqyIM+jEKsEX54loeuDd94pVKyNsjkVvqFAqwxrwCbrQPKVilyAkD4Zo7tpG4DWs1ffWtbD6tgZ5c9tiwdYjywewuzIsSNVrQ0glXQIzJgHS1N4Q1566cVC9dpIYJbyiSVgy0NLnwijK1cvRWGfCmicUpYb4bdlw8Zm5aMrAjonFV/IQhbW4UrDx4OGRBmH/ikjXiXr6o0ZgWq+1WtGS9pzP7TbCvzupYAlHN6+czPzfrWE7KnQLOAl+1u/0A7FQ4CxdIDGEvSZO5/NheIi27Zvq4zTZ59/tqwQtCKxS4Mfe/yx8ohpszmx5G9UhPOSABvAjIJjuYohAyyVkR5FjgYpOmClXwwGsq28W+mnMWKVc5drN+BXgjT/hHicK6MdYAUSAF4JVVzN2k6xU0jaaZ6NU5VzDZ1SjN65hcWQHZ3rjKHx8IwMXQlufOi7qnCF1hk3PVvXdlma6bfx89kz8WFuV2Pr2ebKnPgNP7kfOvW9AUSblffSFdCEF6KkVMt6/c23KlnXqhgVDckoxgKLWPKe+00eP7EUGu/FzFntzkF2BWPomTuhPe2hcOXtgBB0y44tW6sN06dOqyV6LGmeHvUO7BlA7gHH9oA2B7wZQmW8cPplfPCVUCcZbXx5Tqz+kNBrrtGEdpFBsuwlEK987LGKFfMymht9IVsZSO4BIFjlIK6NDufMm1vKl+ySszQo9GXMg39qvCllOmfkqJE1R8bbuEjK5E1Sftlnyx7J2lpT/1/9H/7r1W5CCLgJ5SLTi99dzdfFixZkcCIATVSIQnbv5CAQ62Qxuxit3Ur27dlbHXns8ZXN7/3e79XG45CKnWLaDMnWFUGYvf7a682//+//bbNo4fzm6adWlcV3KgNCIN+8aRmNnUEiUCI4VQbq3VvB72v5/XK5tLhnFcwoIRwlvS8oWVk+g+950Auhi0FUyBk2dHAJom3bNsUatVbzYtoRK/r+nVK6NwISbAVo7ScLjuXfp2+Ia8r0ZtGixQ+FTJ9Cvy0IYaW1G11ITqEEWJOIbEYmkeuRNfR+UJp9Kyv2EmbmEiyhGBRGoCNgoETygUnGcOLFxp1VVq7PEA3mULqSlaDUH6tWYo5rt2zZFuF3vNY0S37xPbQHfUs8GTt6bBg8FmbaJuMQira2WcycAh6Y8SIEoDWuOXFSqPm2WtGZd3Nh3jpxYn3UTiAIkWIATNV5+VwMHYGPAREhRneuA6onfCrjPr85H/r3u/PK3ZP2FCrP+FBufvM9GvW3393XSy1hz43EKGBhnrTX892bu7QVLpFCaTshg/GFKFgg127Gqgkz5eSyjNXFVfgeSMCM3O0Ya3/om9DwIsDmRyFyZw4KwDsQ+tuWeeZyvRDG19b+oZ9Tp05XoodwCs8OuiBwDoVnNm7YXPQmT4D3qRWq/aqyVSn9zN+uXbvDh5blXCyaEBNj7fEesDDlJxgn4zZqVCch5UiExMF/mI+6PgKDQqjQRM4HZpVvNQ+K32gDD80vfv6L5t23364+ysjvzCdvhCxq7Zf7UEVeMv/AqxwI1fHKm5J5VCdAUhqw2b9f6/kAAi3Z0Y6rl69UDJAFXO7bjLm5ofw++eTjAr36gZcte1E9DrjEd3jOPq6VsBhL3hxZOinkZF7lcZSbtlefZt/e/ZU0w0IjhL/73e+FN6eXe5I1Sil7JkuwrLda2dEn8uF6xfF5v1TFAzQcFAs6QlesSwq+lhjlHmLdxlVuyeDIJ8uDhI9kP8dUzksJ2zYuyUoV8kL7Ld3Sjp7g1zahy5jzFqHzIKNqm52fOoU0vISQJJPywtSmHHgu7cMTxs/d/O0eLU+2nz0TfXnhJwcljGcoIeUoW15rM6PJoV6ZhwORV3lYoz7B7r37KmN56bJlBRysRwdAyvgI3Zo7z+GBoQghB+dx037v+98vuaVNzscDvEDbNrd7U6v2R7Gab2O6M9bnkdCLvaPpH/lDpUtyP/QkDMRbJexC+UnqMz7cy3Jm1F1g8FSuTXgb3RxMX5Sl/drXv97MnT079H8qRtqEKMaRZWyhK/sYTImFK9wAOAhVGi/eDMl/s6O4gRAeFa5tQNpvPAZymswNfYhuxJOdT56dPnGqPLpABj613r3rU5/5wmoI1oMxOSYzcLLWdA5B1mSWa0+C1Nl6uHNZizI8LW+y7OArX/lK89hjK5upaYSkqktB2iZygKU4IXzWmY2O/1//0//UrFzxaBWXIASUnezfn4K+FNTTrxkxbHAlhIwdMypE3xWkqypUrKQIH+hH3emWzO5HKY+IorhRy3pses7iHRZhqL2SQSBpu8+wzg8f3BsL9XIQOSvtQVnC1pmKN7MKoUcTbN3lnNnzY8k/ncnuW0xO8LJ8izjv2gIMGu5eqBMiQlS3IhgV4CAoBg58uAg9CJ8Ql2DFTcICkzTFJQX9lms9jCxugIiMeyXbnD5bFgji4tohpH1vKQiETCBC+fQK6wpRcleeOXWmsa/q+LHjS+nzCEDMElds6yiRCmOyZLgXWTLW3kLextZ99cViBXtmjhk1JuPdVsaqeFUEP3rAqJgXLfw2c//DkenRTtdREh3F6UCMaoVzt/XMXPqe4HA9QWKsPdNnCt9vHSXuXOdgNPfkUsfk9opOo6vtvtcSz5d451yuc4NFGFE+Tr4eAdur34DyZhzO+KtUNj5I3nI3DPz5z3++hBPAZAnE3AgeFic6A/CAKMKSJ8iKANeIqVEckjWEaQg2uRDGAV2GMIt2CHlbvlEIrtWepcuX6WJ5iQh5tEtwEHjuQ7BUNvBDxebZAB33ln53xlcOBjqStQmisxSNidgaj8mp0yerzOXUqZNL8RD8llVRLv5+6slVBcgABwBjaOhIwhXlnAfVONs9hpLhlWJZ8rKopS3MhJ8BVTQCRHFDs/BOB0AQsLdzDWvSWn+8RJZonzGye5W+kkktvWfMcgCkvrechXzitTOvv/rVr6rdLFsuQxOs7d4J6ZMBqJLgJmZeP4rgnTNrTu3i1i3jgj6GZe4BGQmWMu/xfmebOrRdv+W5pYDzApS8oHzeLuGj3z70A70SvvqPEXxnfvCLudfPUpQP6ZVaRudFr7milGB4xjnAjX4yZf3u/Do3ihcQwrsFch/+1gGs5KPPjnpPe9FyKf4cztNGNON6v6mOWOC65JyksHsBhVGIofOjx082c+bOi2K91ahVzlLmvaOAZRDj1alTppY7mYWpj8DJ9l07y1ODp80HGtYeOQDoUn7PD3/4w2bJwkV1DwpcLJkC0ybn7ovstiadjJR0xWCRxKb9Bw8dqFwMqwTIyPWfbCg6B5ZkJAtFoBmrEdAzQEnGMW6EcNpQXM+yUvWFV8thzM07WeX3taEd3iRWMP7iYSSv0XdnzrXfPDC0eI31VzyZ55JxZf6FJZQ0PhSd5DNjoGvB0uWrERyFy0rlRl4ay4zyUCrRQJh0DF8Csr9qPbfqt61bNkex2m7qfMz3syW0q1pOEBNE1StImHA7ceJkMS0ks23rlmb3ju2VATxh7Jhm2nToZ1bQwbgMeFNu4mFDB2UyR6ajI4IiBgfNDi6UPXDQgIrLqNk7cfLEPPdSENj5aiMBp5weBFoIP4wyKahabEeSxMSJY6LYR+SelvOMDhEMirIfktfIshoP7NtfE6t+rQGcMmVaTQSE2b/vgLIWEXftLBXFwYVqqYnavmKv3AuWO/AKmIx2V5ueGc+0P79xd2ozaw2Ri8nl1iGkm4XELHKXSWyMJI3JkmXVYMZJQWdORnQEvDKjEgz27d8XAjxVmbP2kxUn5uq2hEsMBKHbiMJEP7hHGFCUYq+9Q4wK4Q8Mh6YR4XzeDu7bNq4nEaXJOSpKPYyvpk/6Yw2hwio8IwiQa8g46bOXuUAnLO8iyjAyRjcfvkfUaI33w+8e5Br3QMy+K0Xbk2tORm37ncN7R6ARSF6WbLAy1Lp1L5aQ87ijMRHXfLf0kVAwl36/FeXbvgckxFAR/8Lkdu5Cv+L9+bli3BJP8IcYMQEhhDA8SgmwodB+8+tXK9sZOAMc7MKj7ftDTwSfvYMVjpgUVC2h7sCBwxEmx6rKk/mxjl4m6MgoWwl54l3iwk+serL+VrgFQNq370D6JZEuwEnfQofKSqI388mlphBNR6HdTd+sBfa3Iged7HkvgFfMV5gDvcvcRfv9AiCEgzpL9uzetW7dR81jqx5rJk2eHKFzqVytwDca7J/z5AKwyiVm9g29WGa1ZcumCL/0kfUanmAx2wbRvVnCdoNCH5diBaEhvCLbl7fqqSeeLMu8zbJXKU3Mv3vxB5d1J3t8/PhxmUOK617apb77xQpN2G1Hctas6TMrpq3N7qf/qmpZyaHKGQALqN+7q1IWd67Kf21Ml1dBu8k41jhlhzcBFBvFCD+Vhy3zR5ijXTSrEARAXCAzAILApySLR4DFzB/FVhnPGXOGj35T5tziwgGUrVju1RgL+mac8L2ETv3mWfC78JDfxUGL59KGTjKWtgDRVg5QKowHfOheHcXcAba30xb8ECYqBYy3Wa3WygMHN9JvQGNElI41wuLYMtLFYVnzPKbaRbGppMgYEEu1Kx3FK3/m6WfaTWesQMFDzgV2bJIwNvSHRms/6ChofDoicnXN2rWlJPGyv5WD9bu+uRdjsHYdC5hjiaIr44DXyBpLB1nFio2QaXY/47Inb+0xUPkfmzbn2pPlYaQQq0JWjEcKE8hlIOE9ipUs4VGRVwCQW8mA70t29WaYtMvOhGyAAkaWBDLzykPZAXEsZspZohwPl/t2/e//5b9ejTE1vJBAOg1JcANgaAOMyBAj5euFCSFVSRpQKKL7q7/8yyrXtZiLIgJCkpSlD1xtO3Ivk/Lu22/VWt8F8+Y2c2LdWi4gQWXK1InlchlpTey9CNVurLIghAjP2EhFxASuuBIlgrhV4qF4r1y6UhunqxyDkQwAke2lIAZUZh9RZdVsvj4pynjUyCERzl1hSOi/Xf5k03O7rRCIJhtzYTZl9aCD1q14ugiPYGAx371zq2J0lBV3EReDcxyEk/EUj0KMBCFhyQpxHjTv3UHIc4v5LB5tzOfPFwZ4UNaV+dGejoIz2TJyCUaJYlx/+l7LDSKweDOs/+VaxhTAA9ea+2FCL/xOiPkbYVeCVJgyJ9V5dT+L9jOHtla028g/LEPK3HLrsRgqfplzATXv6KiUafrlvr4rpZznmEN/i93oC+HCPVfnh+481zn+LqvM95EZZRlQovnN0REgXtoLcXPrRG4UfXimfvfoyTvRlu5zTX7MPWMtdmsFjnXdMXubwcNHRgmObcbFWjoUpQtxb9++o/nNb14rK1NcUJhC9uff/f3fRzhfKlBlLAhq86w/q1Y+HtQ9q8bG87z0NwQd6+x2cyUCQ/U269m53gggpSNPxso4d+FcKYyZs2cW0reZAma9cf1WCS1b9hG6XFjmQWyM0tbf7rVtoQzctia3xBccAK2jZcqi5r0rSjy0yG1G+FiaCDxyqxL+FPrGTeuLt8Wr8BJeExOzflM26ZgIS4DcNfoMtBO0QIFMZYkmO2P9fPfv/r55bOWjNUY//skPa53no8sfqSVBt6PsKn8hRMhz5D68DXhn/rwFpTAr8SttBkRZNMYS0OAZMHb66lVLRzLflq4YC/H37du2lTBmkdh4ZvPGzc3InCcZaPrkqUXTobYaR4yAlylkyo1lTvmreS1MZZmUgjhoD20L45gXVhe+xscsIrSK7jq0qr3o33aNBG1HUXd42NFav23ORFmvuaajdAEC9wOmWc+UsPMpheKP0KR3vO7ACz5TmMXfaafP5sb9Xeuzl3N9p528BtqFLwBu3h2GBrBp/Ti5ej1zocgFq/ixx1Y1U6ZPK/ont3hJWJjkIKbfs3NX9ddY3ch1yzLn9Aivn/ONA6WJWdEZmpkza3aFBEqXRP663lavlQeS9gHFgC+L1pgYH6FLfGr/YaD+0RUrypodO2ZcyUqGjXEW/jIeKh2eC1hjldNPiiq5P2OTYWPstY33xVywuLUD7/3lt79d+oabWV/Q6Z/9z/9zJcjK/Hd/iXO+11b6EC26hzE2vn5zfxXa0KW2ATDooetbf/wnqyV5WANLuNsC7G/+5q/rxhDHg1h60LdNwsVECR2VUCZHkHBlYZL16z8u9/NTTz1dMTUCR/zAJgbcaoQui1DDRuYeC8LUYruhh3Kn9Y3CrczoWMAU8OBYvL17hhgjtCK/0tBetbUiBVhFNbpTGvfSnuEVG+FOgbLEis7V1oChynT25AkD3ZSQPHbkaNM3iEVGtIGQkMLXf+7M+UqikPE9bERAANdsqEnSzMaNmzKIdxsF+pUlJFDaJKI+JdzEI8W1umViZSerEGZ3Ga5vE4BIMImsTmsXBfspYq/jQZV7Yy1B3CaEZcWaOnf6bNrZt5kSq9n9LcnitpPMJj4B1SFEFpKx4x5mNXDLSlo7GeuJy0R/udNYAxjwZoQ/hItJoWPnIrba8ix9loRmuRXmNs5oAfgpJAi5h/Aprq4oMLE5bab0IfCwdgkPloJx76zdRYCYnoBqGb199522FSLMvTGA39yTW9H8aXO5sfM84QZzRLGzejsKuCO0/KBWN4HTET4SNSqjO2hWNi9iR3AEcI+0mQC/+6BbMzA0PiYChZvNnNgJyDpyjIK5gShCw/p3ymj+vPnF2OK9BBlk7N52eUHnwgXGWHzJutXFsXRVs4J83//gwyreIXHQ+LrubtotOUs4BfO+9PKnSrjv2LGrilLMnj237stNKw8DAu/Exbh8tYE10L2bce1esdBtW7eXYgDqXEtoHTl0oNzjLEXKtlYerF8fOh6ZubgSejpdn8U0LSu0GkKioLoBBLM5MCeV1WsiMvZ90k8KXexPAozlUpei9MRGuRfRnnl7/bXfFD2q/gYMAwA2+O8/oG8E4OXmSsDHydOnKmxDAeoXK1++iZgsGYBn9JUF7DtAWMYzOtZ21jgAcjTX+Fus3rM3btiQ8exfqy+Mhc1fHO7p2n4RyCxtXWJpezee8i6EMNAp64m7XRZtZ5095U8RXI4cAU7QWltJb1D4B8i9W+AcTaN5B3pFm/jX9+afkEcL9n8WN88Uhhfbqln4Cp2SX0BP8cSdm82DyDAeBDx25QorWlhIico2Vo3W8B56whNkebiw+FV+CIZJU+o8c9a/QhwPk7qiKE2wUMjN8HsubvoPGtgcjVwhg3k5P/7k48pWV76UTCTreIAKGEVOUVYAp/uRV96BFeuL0RF6kkgr0/29d94p+lTG1VjbN70UV8b44uU2ua97ZBIDQdvORe4pWiQhisdvUuS2/vnbvAgrmBteL/Wh8TtQezpgSlvtgEa2s/h5v8aOjI6LDCJrVRVU/peXR9EZ+VFoQQ4FoYQ+0GctM928ObK7RyVgnQwQsKpkVgA0L1jxWJ6nMM2zTz9TQNcOX+SjsSB3i5ZCz/rc9bVv/JPVBs8F7TpI27CNq+ol3hE7ZuYugFx+/rOfN3/913/dLFq4oBDHtm1bavC/9KXfaZ54+skom5ulfC0BMdkqYvUOMYp/jY4lOnrEsNqYnEVN2IinqoZlQ4CBeYmnykK0ZEg8zyCKPfXp07+WefT2nuvu34/gD0GIfXL1qWUtBkqZ2IGIO06HoRnteP+dd4sQMJENvg0k5mQxDQxRYERrdk26ggxiCRZUIxoWCgaS1cnl0xULi4VEQO/evq356KOPCsljCqjVIGMyqAqq97Ko3Xna07FsCYX+/Qa0TJt2YVCo3nhysbmPzGdEKfMbCsN8Nqz+zauvNW+9+Vastd80dvSQsCUTdejgoXUeZcadA31RVOJdnkUAOOp5PA0+Sw7JgWmBAsqvlGqImouPFSSRh5DjljOe3MT6SCB6hgORe2mvaz2rg4rNRbUlhGiMa5xzTm5VQqqjnFki2lYMlWud734shlLkebnWd9WHPJfHhQAShiA8Ot8TaAMDbswtWrsdhRe6b9e4R3jdyZxOjXXFGpZVf9/zQ1cEo5UB5s8SI9dah4gfuCqffuqpUrbAjK3zJJyocQ6pm9ey8AMGpkybWtcQsrKj0Yha4hSk5Q6LFy1uZs+aV8zPwqJ8RkQo+N09rFLQX4AL/aAvdHfixLFS0JOjICFxgLDiy2mv8frGN75RhQZYxOLCxtG8GlM0z5MlxmquLkapL1uytOgKeHj50y/XOs3BQwfX84ARwkK8T+YoN6dnyG6VeGV/5BkzpkVpXSkvl98IHX2Oqsg83Sp6XBUFbCzOnjlVQASwti3nEMWAQufqEpg3bSOY0CDlg+/wTxs+aff21W7WsHMUe+BSp1C5N/Fwuf4DyHds31m8BkyxeiZPnFR8MWBg62LOdBf9I38ARn8lP0mkA4wIasAHX6A3dOxvfUTPeB2NmXMKwvjiCe/ara3GzvloWz/Nq3t1lDEvjfOFVXzv8E7uGI+O1wzYMY4AsHuQX9zIEiY90zXFU6EX4/IPfJh5d1C4nokxtM0zQ+pFD0Ah1206X7Ibn9xlcQeM5tRm/4FDBijKelCzZ+++qs0gLEFua2PJhfCd+WEoSLgazGDLuz2fKT2yjhznNja/EpWM2ZoPW2Cq6JDxqQfmMG+KXfhtdHiORax6nb3kazVPFCt66hMaFJMeFdCrf1WJLqAAGCc7vTvPRLm/Son6b0kRQNevd88yxsylhGRjjTd6xqjxnZUOPDDaz2jQLrTtnAMH9lXoEhjkKQVebZiCf80LvvRs7enoAdW3zA2gQJ4Zv64/+S//d6sxKJPc/oh/953vVKatOC0CXLt2bfNXf/VXhUAU2P7bWMlf+p0v1TopmZ6Pr1xZW6epNqRzkFa5pyLwHRcvXwwxBm1Bkrkfd5bt+bbH4nB/HYD8CHO+ecQl3V+WJiJ78EDyk7WOmaAQc1dXuw1gKCbEeKuWPRgYmXRiHyyniqEFqZlPAyl2INaDqQh5sRs++9GjxpYlff1aLIEoZsljlmX0CzEpVDI26GpuEDSEgygROSa0heLHUajbd2ytWDK/P0I0SRjAZHMjExSYFRNKylLoXMYrK0o81nIkbn6xCmsnd+3cWcUUpM+zTsQ9xIQJURYqQMRFbqmVJAmCdtUTj2UcBxUSHDcuTJqJxahYj7tNvIslCHy0Bxdpr3IxU/YEBcEqtNBRgsaNpYBICC8H4URoUMo1DgFMPmuTz4SN69FA0UGu1W6MieERG+Hh5XeCg1CDiku55hyKVDudqxGe7Tev+i1zwGo3np1rzLV4m98JVB4FvxkHOQo23aja4XdDG8YlwkPcjjS6HXq4leutLRf3tkRJXFhc55NYhbw+ULF+yHrXLgVfjBumnhOlK2tdfJDXSEzWmJTQzXgZF4ph6/bt9TeGVH7SeWhwy+Yt5SZjUXIFci+nQwUMLweEilFRRJ53N+PueZLuxHO3b92WPrXZ/ehELWIA0TIMCS/oj7AAELjCpgcQcNehtwt5jtUItgdVk1dVO/J57vxYixEclPeu3bvqucbS/W6F1ygEa55vRIhatkPIy6C3vpcgs8IAiBZaOnQwgi3nAZVTY60A3miZV0cyJKGLDiRsAUmsZzJApr9xImgpRYLUmDrHbj1ivxQ13lJM5uKl87l2SNEzAVr5KXm3DnnV448XUClFkzGdIO8k/bwbfqg8gow5mrVOlvJiYeJjYIRsorDaxNHBpTCMpwOt43OyAB8YI/OrP+beu3PQS/XR/OZ736ElMsHhegAAIBAW4xVRb1rGFmser6Bx42GdrBKVinWwfK1e0K4Rw0dWDX9Z9X4vRZjnUqTyTtowFJzJ3dzyDd4zpqw98y7kQL5pZxkqOR99js5zGT6luELveETZ1oUBj8aDhYruKZ2li5eUkhkZcCpRkSWK7narKx06KQCXMXBz/XKNscFj6Bx9ABkAnPoKPJ5bY+Dov7+feubp4nX6iYdmcABB9SO8bV7s527/a/ROwbmnsQDKzRWDTf94vFjGZIa6EFdiXODfV199tZYjGRdzaRco3hpWrRyCVY89Xvk2ZL1cEHJ//oL5RbfGUM7N8PKUREanTxI0GTI+WynjHpLWeAnlgojlax+A2PXypz+/ekssq+9+97vNt6ve8+XmsRAvM5yrWacgPa4XA//cc882zzzzTKF+ky27TQBftuKli9y1NjMYlG9sS2axd6xYCT6hNgv2L54/12z4ZH0pWkwF7WA2k3kzxCU1/M03Xq9JV4eZlXM7Vu26jzc0kpBu3pJx2S0ENqoITCUvbRC8f++9d3NuWyyid+92s/mrV9u4jhKVYlmVGBGiz5jVhA/OBPbt36cloKB6yKl3BJ0YBBeYdPr+AwbVZEj6st7r5OkTmYxr5Zqz/swk60NHEWE4QsI60Q5hIyaWCsYxbpidC0kyijiWRB7ujqroFUIgOICLzrUImZtZ9RqMpDA/K6hf2i7WpUY35GlLO+5wwkq8zjPdj1KqhfkZTyChUGHagVlaoREBkO9aC8FypnaJC0LyPMIS0RdhpZ+l6NMuQs946z+E6x6+d4376q/PpeDzPO+lfPOSpOZ857qnceRCdD9/O5egcrhXCZBYUB2B5p0gRdDRBeX6ooQ735eA7FJSLxYOJgxN2G+UgLJe9kLa2z19GjpydB7QvXZUkg1v7S3hLxtyQtAy4WAstVWs+OCRwzV3+AKD8XCIW+IV51AgkDL+OZQXpWH+KLVyVQdVL45FrA70oYOHKsEDr0iEIqDb6ly3S7nYa9h4AD/A065Y0PsP7I0Qu1BWIOCMLiBvYwTAbQmiJ4RkmRqz5557rpYcuWZfQODBKMievbqa+flu3NjxBVLLqonwMVey8m21mQkoN/O0WMFAqfjq0PCke5ayCn0ogmKchG5kuRIqAADFYdxUWXO++UA/8jR4BLj1zAu5QmifjVwwduQID07H2kW/xo5nQv8oaSDB79Zws4AtcVG8AlBVEzuTWcBSCVEuWMvLXI8WhdfMT9EkoJRnypTGG1yZvBFeQnR40DInXh99dQ0a7rw7ADz9MLfmCQ/4zTwW3z28rkOz/jYePpMNHZDrs98oaUpFeAnt+9t3FIOjrcKFX/KM8BDl4jf8YnzJ6HQnbWp5yH0t28Rv2uJa79pi3oBoJUMH9h/YKDDRJQ8kcs8+61zwl6KIDka59YihkB+Lv7TTnLgv2tN3oIenlKWLL2yZacwVF6KAyHcbnwhrMYy01RgBZkuj1N1PrXJubXQj5OM3fAAkLH/kkSouw9Vt7j9Z93H1pVv423NsYYjn0AwlKweHklNDmhwRwzYWtUd8DA2HsMyk8LcMac93vnsyphTS+f3f//3m05/+dNG6kJT7oEe1rXmYnnriqXJVq8ym6lYt0XoYirM0zvj7znigbeFJ/QZqrcTRD6+uWJmr3377rWbsmNHN17/x9SjYp5vZs2aWghLznRP0bPNxGboU1ZKlS9PQnhXLETM02ZXBGQaxnnZYHk7xIg5CMbqumJ+U5FJ7+603y//+4gufquVE1olxyVxKJ9Z98nEafbGZPGlKbaCOIAhM/vz7Dyyr4VIM0eZvJfe4Hr79F3/RfPs/fbt54613QzQC8VLje6Wjs4rYwNnr1zCIuMn1Wkp16dKVquepbVfyfOv6KF/rRmuBeiFEG0ZDa91y7rlmc6yW3bt2lmVEcbFIBgzoW8gG4yFE15jomqwobxOG0E2w2KlJYZlVMkomg8JhFVO+/hZz5TjGMKMz/hats0CV83wpxMA1aCN3QkytXokjYtGdnaV2x3oROybE7OFM8NU98s5VCyBxfbKQWR1pZjGhFwEsG1At6SpekGsqezToGsPKoDXHxqySuHK9/vByECb6TPjoP6HhO4e+I0oo3QMJPopIMhXhUco1n1nAxtADLKcakDGg+FhSGdFycxl3yrQ8GiWMxNZaK7I26Mh9WMQlIOvcgK48X9u44yB8QAx9oNtho0Y38xYtaW5Wf+5VKT6L/YVUuP8lnkk0wkCsOlbtlaBnCk+pVLWLf/6Ln1XRDC69azdkx94IjbaFOLzrE8GIFgiXhYvnx1qF4ntFWU2rDH4VsDZt2lBttU/346tW1hIuCgIY5h05sG9vAc43X3+9kLa17wRxuZEzluhKkku6Xd4kipjry0YgatyKddkgRWYnL8u4tAUdKr+q5OOt2zeaBQvnl0AWG+YpqiIioQluc/FKmbyWB4p9VoKbI+DafeR8PP7YyrIwjHtnrTLlRslv37al/pZ5yu3nXoTenoDP1998s8Z05sxZRePGCZ0piIBm0U/fvv0L+KBtQtIm69zQkqZs1EAQu5/VEhIVuefR3sVzMlHvltfIfAjdEOruj7bQdq17Dj21SYKhT4oqL8pYHkWHztCVe1gKxetSVm1kDv4BKpwDFBDkPqNt90c/nQN/eLmX79G0F97wDuSWsgyNyuDNAOQ/2e53c/9Y0DEmbdWqvcbMskP0asUFl31bB7xNvGIcseYpcspTPJfFrzgQmNKGkgISqr+W8bXV57RFLXtGCMtXkha6VrijjKXIAvStTOj+ADqKWFZ8yYE8Er3THbZcJQct6fGdOHuak34EzOcv/86cPJXnWeUQJRie56XI40tncPV6ltCIWP/oUSNLN/GY/vqXv4yhNCyAinejq/jduAkXmRfeQqtM7C/PAyS3Rl6OOWUkur9YsIJIaNaYbgx/eed1IFMU8sD3lkuhOXKEIiUH0JZj9pzZac+EjMvIVsZkrOjJDGazc8eO4lW6FN2gYwl3PE/aIV9Bm7v+6bf+i9VPP/1UM2/uvCoPZvcVjYQWDTjrDxFL2ZYticAQPGHGrdcKvSjG/OfhNDwCpkhMsgSLj9dBp00piYH9BjbPPPtsI+vYgFmeQIltDmoPOVa27VDxthDDnQjbU1GAXNF9c13vKOEJ4y07GtkcOHi4ee/d92urNQJz6PChYUqbOPSu+0owEeeQsGM9rPYXgivC6xXkfaEyp2WBUiYSExS8FzBXEk0h/61bdjRr1qxrNm3cXD5/7XQtF7YxuZSJES/2d4e5TEKh3QwuJjN5xsyksWopSQOPMXwP7QIvLFkW7fhYEH7nBmMJL1gwv9CfceWa5JJVe1sMGAojiDwXujTJhKcynjJ0xTW4qzDandv30qauCMwhJSRLUeXQd4oCCrUm2ff3H7RZmCXk85kwgSC9I3DtFsMyHgRQq+TuVhv002fjUAg512hXy+BtrMxv3utZaUM9I9/V2IU9jYkCEJAya9J9SpEHYFHiJbhyrn7T2kAT4QE9U64E4YP0wfhz9bpPmlmCxz+7wqiMNS5W29MvvFht4GGxsYCN/iX3caUBhzu27qhEKGvch0cI+N7yIlmi2k25ETCsYM/5oz/6pzVvEK6NxY2XhCNK+IUXnyv6RhOs1Nr+LfTqOa+99mr15ZWv/E7VlIa2gWO1ywkK55pHsdl58+aUlX8ugo/ypawVaakQyphxBQgIEbFdABovA4+UHxcbl7EBUbN4xvSZpfQkFGn3W2+/XUpTXJmlbikaQNyZU0rCXJDuvDDo2JybT25A4QXzzAI1/mLCZRFE6DmvA7aASzSjxJ9xYy1op/ugc2OLD1zLwrHDEvljrFmczrF+mttPAty0qdPLGg7Jhs/OlzUugfPXv/xV5bcIATjE7Eq5hi7ICkdHKZIX4tSd5D+glFtam4x9h2b1WR8llHbokGLxnd8793S+exb953sv3/nNdfpvXF3XOb9jGet70e3DZxpL56ER3+E9mb5OZ6m1il9sN7wSesr01OG+vSJLAAnXeZ7vHPhb+3i9Ll9uq1f17MqYhD8Ox4I8FYCW1ma8b5chZKtYOoFxJeyBN5csW1rekpUrVzYrHllegMxYGCPlSOkIu8jpVwGYyDHWoWVj+PTdd94JT51q+mcezQml1xkbHiSGhNCQJC67EfEi8fLYaIKCjtRtZs6eVYAR3Zp7nhUu5uLJMpYGlOEi/yiDUPNBKaMtih2o5C5Hg85lRTtfPNoqBONPJrH0eS2NN/2mHwwSXh8GISvctfr/0Zq1xcPmjOWr/2UshLbwCaNJexlpXX/8R3+82pozrlXFMVg/7B1WrizGdZKJclOp6OI/VzJIhDvG1QkTeyeTCVVyHVxJwwgBcSHxO/fQyLLuRse6iEXNxVNZfHduZQgf1JKCjZs3Bnk8XpvfQ4CXItBPEixXIbA+QT2jwzT9go4vh0iivPr0ixJ+r7kaFHg3ytqkQJ+WSZlcbS2iDdENDeEUmg0Sr749dFlSyCx67gnxE25n+w53ZylduxXr+q0o390RmpfK4rBeWOwGijeRrFIE4zmYxkHZINIOUxJsJUwy2AL1LGJCRD1jWYml1DNWxoeVUOXVAgKgPYkDhA7Gst4ao1miQXhaa2q3qxKoOW5dv1kCJI8v4tuZdhOEaqmafErY0a+PimJRkNdulBXP+uJCEusoBg2UFRfGBPqmIkzEbwkBn1lChJg2QXmsasobQ+iXQ5/cyzW+q3vlmYjZPYyHc0oY5Dx0hDmMF4SM4BXOp1BZdVA1ejRGFCAvQkeQdLK5uR+NvYPwwliewaL3fHF3FjdFJWkwj2sGDhnWdA8t2zVJ+dMBgwaGhu827773bjHgzJkzSsl5hi0+zZ9+AwFid2oXs6zEbxXR+NznP1cod8fO7c2YsePqGkKFwJwxc1pZpT4r3EIIYXrrX9UpPxZrWnb+l770hWZXrn/tN7+phEGeDPE2sVhreWdGWJyMBb7+k3WVPazASuUW5Fwu3ZdfeqnW0wMcxhMdEpx2oTEXlpLwvCglCxQGSzfXb90ougQOAFNJaLwvBJtcCnPZrjlv6RTYuhnelROiUpIa38ZTP62P9bv8B89mcXj+9GnT6xy7q5k7z+X2tiJAARTeM/cWi2SZ80ApECIBzmv+wgW1tlwtYCsxAIPpEW5AlXsQgowBKw5OxwJ66VMvpb+3qt737/+Tf1LuVt4w5V9rKV6ucz6vC34l7Ev48/zw2qDH0JV8GeCBtURpGwv0iw4A0BBDXUs+GK/Kqch3dCCZCAxrI/CSSYl8bUMl7u97tOSeXubLM70qYSznUmLGppOLwejptN17XdOzR427fnSMDDLujv7lbwDV/dOIep4+Uh4VxslnAIPFq+52z4BQMeBreSbP0JSp00p2sobJKyVUlY8cNXpsjTtwThegD0oOb/LsnDh+osr82p/97XfeLq+MgwKlvFjFlLhwBDlnbTDlhj8kz+GjNLq+w9crHn20FPv6KGThCGBOXXCeRF5B88BTAogwBukDXhOu5k0bN1Y7gWvyqlMp8ON1HzVPPfVkKUXKd1qMHePsOuNF4Rqz2igl88/6xxsObdfvs+fPN6rSUcD4a/+efbVmfuvmLTX/6EG5YQYpw4KMIRetkS8j9cLFpmvJ4sWrxWdrq79MholR5/hYBtGyJQgB0SEKriKI3k1Yu7LkICVFASgzrktZfAbIkiEKWQMJRGXHWHOFNjKYsv8Etz9e+2GzffuWKrrOl98DobOC0/i+YRxW7MFYvX2jAIcPGxki7FGTePjgkYpD1VZbDwWIHYhkSCsmj0D69O9bsVOEwYUk6UoywumzmbicX2vhwqhccFL9fabQWUm7du9tNm7YFAKOIA9hcgW1zNdaW8CKQQ5f1VHMgLlyUJYEDYJAOJQPYiMoMSdmF9uhmNP8Yjp/G2/p7teutUUNIC/on1WlHBpmvJB3wg1QIUxZSBQyYQlAaKOiHOQD4WWZiDVsXDbaZP9jVbIQKQEeGqv2ITrKi0tN+6Bk3/Xr28ZuHC2Sbvuqjw7LvdwXc3snSBG0352PifS7Y3VouzFxLuVbgiZjI/6jHZiplG3GWzuMVynTzJu+Od+1Xu6vD52YMEFpzD1fPE+7ayOLXO934QYuI/JLNuywkaOanrn+3Q/WBEjkt3xvgwPI3Qb9NhAHtizNY1XqkzW+jmMnIPnbFVpB0xiZ9cU1J14kpKKNhAqhAe1LRhGSkS1ZGc0BfhfOXcj8G7eMfS/lRG9XfBkvoWV9njN3ToERXhcbG7z99puhpyvNslghK1Y8Wve6HlAl3rpgofrI3ct6JCwpEGO+edPGsiwAA1aA4jnuPzj8bMysjjDeELr5EptTLUucl5eKUqYE0WKGqQQOHrIG3zhTDgAnJUpBcWWSE+ahlEKeQYkcP3a0rrUKw/wDidpozjuuZu0Qj3S+F+vH3OL7lkZ71zhbliWE87d/+/fUUcYv/D5wcKz7WaGjbrVMZOXKx5qnn3q66MiYmkNtq+V1AeV4T6iDAvUsmpIiM3esNoSDzgBPc9HyQAscee4oVN87/Nahe31yP31xrneH3/FP0XoOnh3387v7GCvP9hnttRm+Sle2CWDO9erwEQb2vXOAKjRWG3mEfzzXuD5I5/GN+3fOZTgRXjwV+qZ5LOv+kblKpm7MnD+yYkWu61n1GCQ0yddR8lExDvX4GTzyT6qtMUh4J1RPtJMRvhcPNq7m2/4DvDLaLdn3heefr3grhcVDN27M2BqPwQEt9IxQBKCazpaMpTOMp7EzLus+Wle65ne/8fvl9t62ZWtZnHIS6ChLB7ULLX7mM58pIPizn/60ZLaQpLFZvvyRkhU8RMCBcfUMc+A6fMogYkTicYmJLGwJXDxi+AQ48Ey/mw9LrORp4EVtdZ+NGzbWEkTjM2vO7NxvTPWVnJDo2fUv/8W/WI0YucRYM5SWRlxNR7mHdKiILw10KIoAhUEf0JaYRGXupsMyfiUUYCQEv33nNjK1CnIYSI0akMlDKNaR2b90UISPtbazZmvcuFKC4h2WjIyM1Wdt7bUgWBaBBgt4r127rvnO3/5tIVtZ2JSPjFZWIyEyZKhMOxVdbIMmUaFlDsxlRxSxVJYZ5EiZ2pBf3BeSwkAI7tChI5moCAEx6LAwpV7u7XyXk1oLK+2kABB1h8hdr58dgnEYT3uzInajOCiCCdVD75QXgMMKJkx5EKA1STCEjolGTMaf62JbJpmVJpOb2x1RXw9o4GbjUqdkBg8aWsQ1YvioZri11FHYsvcgSpY8ZMzSJHy51nulnYSpggsyE/XPdBMw3CcECrc9GkG8+mZ5U8WL8zwHpG8sxXoRs3FwIOKOC8s4IFTjgjFLUGXs3A+zurfyc/qkHcCT55cQy3yZQ0LHOGu78yBN9OiZLH4CrIRNrqMEWJPooubv1u1q45WM+5XLmeucfznP7YZOQvcXMt7ADevFvQgYsTgeHcgdo1nygcaOHj1eXghLlIZnbo17y8RtUo6kqiNHDzdvvfNWrTFXTciYKJlor+EjRw5mDJWo3NpsDpO+++47NeaLFy/MGPWvHYash1SnXXz/2OGjlZUvNkv5PxPFsnLlipx3OuDtSPX7scceL4FJWIgjyrlAMxSnvAFMT/Fa1mE5kTq9C6Jce/TqKlo0h4SGOWUxb9u6rcI9aFwIytpOYypcM3jIwPDm2Yoxmx8hIfPDOjEv6JFlzPNwMoJ2547treVz41qB5YMHDgVYtHWGjdvIkaNLfqgSJqnQyghgCD0B2SeOn4pw+yDz1yOAaFkVWvn1q68248ZOaP7wD7/ZzJk9p+QK1/T585EvMQysJPhULGLfGezK9ci4yFfxjhuNOXd+rbhAY6EbAJQhgVnRnQRCvzMM7t6/W0qNp42VXHQbeYJOzG/HnezdWJ4/ez5jf70Fmbm+Ys1pi/OryEz4UcU2cpK80k7PAgoBJTkzBSzxTa4FxKvReZEbDByHwhgSl/AT/qo1wekv8NI5uuNN/Us7rRbQXyApf9SYiZX36tmnOR7lJyzh/XLmiPcS75w6faZZvGRJGUzCYehr3/69BYjQDBfujtAMGsErrFmy0f666iWQY6cCXlnMPdJP1egAVDkN06ZMLXknsRD9ykAGIoHbAgdpJ1l46MDBWt5kNzyZ/BKuAD85S/SVBNqTecaBg/tDf1eaqVHGrHT0fvM2Xmhd4TE+m6eefLIAhZgvNzJ3t2dvj/JFl2QW2YT2PRvI+cUvfl5eYeWcGQ88CErPHjrE3d1uziP8hHfJOwBSTgZPHkU/e05bQ5qOtFGRdcZd3/rWH6+GhvYG9Yo3ushJCIIg1wjmOC1qkgTwMV0JzDxk2Ahbfl0pgrDJgqSODRvXF5q3iH/pksW5LhZJlAA0R1joIIVrOdHQgRa4D6wlRbZtGxiTnaPGkqdOUQ6uD2UkMxfNzp27KxsVeqVM2uVKCLh7CEVWdC90XIKQy00sF7FhHELFJIixEsxc6xhE2xA1d16tieMkz1dcuBC83yA7A2d5AMVA6RMenunoWGh4sE3KgFBt88c11K9ZtnRJMyL969tbrPh2xRKh4O7FSDZR6Bar6VqET8a1Z5RQrCLp7SyCa2FmMfA8JZbMxBJetrmT2EOgW84whGs1z1dDGeLau+9Axrt/rYeT6VkJUZlT41LgIG1XL5srUQqHDFHWYS0DykD7u40dt8UgpPr77Bn6zQLmzq5yfrmffnq5r8Pf6MfzHJIiHD5j0o71Q1iVxZGD4kXQruUp4IY2hiryoEP7eHaulWhGkbP6CClelhKauZ9nEELtEi1L2ihxVkjPjK9C75cL2J2IkD9y4lTTL/QI0T75xJPlGuNets8pgSzuySq3Jy2vhKU466M0uaoJodo68sL5AjlArGxMvEEBQfwE05e//OXmm1EUwjF225LVzmqcPXNWbZtpvuzwI69BRSmbk+zctr05evxoKbNx4ztL9y5lbHoUsJk9Z05o9WAVxD+Ttoo/P/30M6VQuHOBaUqAkOHNGhgeYzlw46Ir9dAJdbyP3ggUrjgemOMRIOaUAKU4gfR33323lKexJfTQJ1oATgoURfGKpcpJAJitHmDDoHPud2NHOZtPVjrZYL7Q5o3QlqWL02ZML2VlxQQZ4RrPYGlIaEGXy5Y+EnnSq5bqmFRFTIyHcAoh6bDKwpguzblCXDaQqflPn8iMsFrRjaSzOzfRYetmL77LmKAh7kt0dju/kyesL7TX8RA5as4jYy5G8Jtv423u0aM2oWNLb2QRU7hkCqBCWaNnCrLkV+5nrD0XTbsXEHDvfkvrDt+7xjvZ1Tk61wCnnmmMubDlR3iWfjmnLN8cnu1ZQoKSK/E0cG1ehfvK7RzFsnLVk+Ud/Gjdutyzb1WYEu+3yxFew1vlUUmf0fK+KNOZmQsKtpOHgM7oBUDQ2FN+ns/a1S+ubetwJ0wcH9pp82CGDB5WoUk6x1iybi2FUmZUvFktZtejT0CRsbZ129aqfsjzdyHGC3ok79AumucBYtVSvGj49OmTscJfTv8uV1IlL7BiTfgMP6vlbkkfgCLpD+hVRGn02FExFuekD/cKGPNSnMr5+N5SJQTNUsbzlvFSsChF+8Wp0Q33vhCNOXki8kZsveuVb/ze6vOXLpZyJWwRThFkJnBQOmBgbN0H2XCZHj95IhPWu+kftH7l2pUSxpb2UDyXr17OwLautkeWL48l0zcMGaXet3+hWXETMU8WDqGixKIEDYU7WJ5S7qGunmGGch2GyAkhLhIokrL85ONPGuW+MBFLpBajxyrzmTJCvBC1+7MAxNLEoxCqbNvOUo6hIRxICqrnVpcNSED3jYVI0dqQ3wTm1tV/TA6JKHlmWQJUqU9ikaysqnMcQpKlyBqiPLmBB8RSl8GZUS/rgXsXer148VyYZlBzR7WqtFlmdwGIPEV8jhLxOnjoaFltvcMgy5Ytb5YuWxEmHBIlMDtC4W4RJaFr309x7UuxAHbGOmHNc49OC+DAvIqblPDIi+uQJeBhrFmxfH1g2QNA0LL4KSHBOhJjJ8X0zxhwrSsXiskQMIYgLL24uSu2HYbxuSNwKNsiyEjAjhXr+yo+ECBE+AGABKITzad3ffQHZS9D0zN5BXLb6g+h6DnGCsKvcYvSZPV3C23oH+uA0tZvNEEIjZ8wqRkcUNQtyH9kFAB3OeQszqoUnqQcCo87+VAQ7JoPPqxsRrS8YtkjzZOrnqgQwC9++rNm5+6dTb9cPzC0RjkQFvPnzSsXb60qyGt5rDd1ij/5eF1Q+ZFy7w4PbdtIwRKOsbEW2hi0MMO1jHe7zEQcGIp/8823iu/M/egxY8tyhb55RObNX1hlTl1nOR5LBXilOAnkE7Gq7X4zbea0WmOJNwhJwpeQsb+2CkQy/gkcKxQIqBPHT1YM/uVPf7ZZFYFBcG/ZurkE7p3Igvs5d8WK5elfLB4xxvAPPrGO2evwwYNVSUxSFi8QJQ+Msf55RyZNnRKr5VRoLQogPG9fbVtnFnAM+FHCc+r0qeHNtCfKXgxWLPPy5YtlIRkPLmeJcx988F4U5o3QqKz721Ew95ovfPFLVTDFCgvWL4UviGI5DUqWDARgKCVaoaFSGq33B4gAulms6IY3BL0NyPzzpgC0ZF55aEL/DBTKsX//vrVGX5iIXFNzXcjCMyk49Iu/WFCsS5nBEqMAltpWNP8oOLKVN0a7gHZJiWQbYIo38JLxlEWtnrNxQLMymPGytqp0Zf0wpYnmgQhlIdtQWGuw2HYS3QDfwoCnA2SmTp/ZTJ85p+pGjwhvWDtvdUPLy3dC99dry8s9USznAgDHjZvYDBs8NArsbMnaOXPmVh8AF7vITc98TpoQ4yEAjzyRQc1qpA94boRUzI/+SsoVj7ZMKl/EMBsWJXoyr+PFL8Cp9i5YMC+KbWdt7mCL2DOnThVoA5btF4C+KMk//4//sdmetj4Ra5Rl2y995kVSzlb9BAmOwPH10J6wi4qHXNYZ7ADMi1Uv+u7dtn7/xIAFFr9QENCCHoFJXtdOYuP3f/iD8vxKJNuzb2/prV179kTedm8eW/V4xY7VipBEOH36jOKprv/rn65ezV0jjoqhbYMnFumGBh0hchGqMsT1UrWUM2FQl1KTFAw0PTUMxdw26FC5Rqq1y3XHpQ212BvSQHAbsf6sIXyQSf04aOuNt9+pkpfaAAiIxVJ+5WINMUBjB2Mtf/D++7WhN4SldjJXGaGO+CEnRIIYMRO0YoF0u8VY6zJkDWmbpAPv4hasb0qBoNdfxcVZiSx85fQoi7IeHaH+al8J+DZW4z6IGJET5mJOZa3Y/Sa/iR2xcrkZZetyiUu8Yokr5Wbz7A5jIVLIKTxfikSci8LkxvcMrhmbMkB0nsf9jxi46s2XpSHat2DBwnLxKxNYcacHuW/6gMCg8jSqxo5HwbhR2uUaj4AgECVrUGjAmH5y70FwlIw+A2XmMJfk4L62FriwRrWH4itLIi+oT9tKWaZthCcXuXcMKTHQfcxjx6XvC+cTqvppj1OfgaBCuh6WgxLXXxYvS6x7wKR2a0Mp7DxbIgphxh1SxSUo5IyFDPjr6Y/EPcsJ3nzrrXKtKX5hj1YofHj6yaL3POu+p06eEmtsKfRSFrMMR9YeTwmAae9V40JJGDfLGZxj+03jwBqQODJ96uRmy5atof1PShjZfIQglSnvPuYagORCBRwsiQJuKYSiv9BYTmk+89nPNaziPVGMb7/7TikIgs3+wzcy9lxhYneS/zA+xWAjCctBhJMk9HkuPq7qcBHCNzIfHQ/CzVt3m7kL5jez584pvgMqubTPhC8IYctAKAc0BO1/FFB4YP++Sjbbu3t38ZDEFHxFKEvG4nYcF8Vth6+hw6zNv1fAAfj/cM2HtZzI8rDOYSyVNSxDIMLdkpOZAZcAii3mrBIYmTYZW2UzZYoDG88881zmOcA4tFRWcIA1o6ErNBCIl78tu7pZ/NEbX4TWrdfm9UGXAKEwBdDMM4TkeGvMoxermoWmYAQFb65qVQGFFdoLkdQ9hMMIDtWorMAoUErtpi0UIdmCxo0D70QH1GoP/vZbOLjm3TUlZ9Jeq1iAS1Yv+iSHWJ1+p4DJNPeq++S3klORgeYKD6HTHrmOZyMauOTM/Qfdm9feeKP5yc9/UaBIQSN7a6NB16FNFaSmT5lcoRCGBqXPBSuWaxxYxzweXM3a8KkXXyxg+sbrr5ecoxeAQPPNZU0mow30aI0+cGnOzXMVxwjNjI+8Bt4AQIWJgBwrdywLlG90ONewYmfNml18Sv66p9i2mha+42pGJ/jamnwyoE8f8uZ+KVig9FgAr3trE1BFH6InYF+1rs1bNlU8WJiAB2x0FPCjj64owGzvd3xD5nmW56ObF154oXn22WebRwLeASogAkgga/BF1+//3h+uxihQrPV1Mn7XrFkbgribAW7dBpSmhIrhEegsVYJN8tb5CCsDawG8+IhCAmqBWjOoqMFf/MVflIuIIqQ0PXzDxk3VYIIPqty2ZXPznb/7TuueizBByM6TIMNFxcK0C5IY2Y9//KMw+o4QCyQ1soTB0QxMEVksSVrM0iSp8BjGRPcNk1C+5x8upraZOaHK0uMSR9Sux1wQI5cG1C5TENGaDDemsLAS5nANYtfOqtiUe1FamKstndjGTTEAhWVRuDJ4d4KobPCP8ShbHeHyEdPOLQu9c3+JTV+5GsWU57LGtU9G9u59e4rQrL1Twu3gof2lNMWn1afmdjF/rP7bESQIedKEySUsKDP3IYzqyPNKWWZ+WfPGlGCBrjFxnZADYmaNUtAEBEZBF501if9gOUf5ydJkcddY1eVtHyv+lnfnUoQFCmIvGAKWDYsAAKJ4hCgqCY7AyR3MpVdGvr5vE7w8QwdCh3lBmfomBNC2BXCIBZ3+VNJJlC3vBkGF8bTbvN5OO5dGuT0ahMqKLbdUgB3m440wVsbEeKIlQoEFBGHvjMJhMckQHj1mVDGV+eZe5I7atGlzs2HDxvLWKG5z+ODh5ic//mkzd87sKp6xZ9eeKjlKAbJWCTLxUsl5p86cagVEhLYSisZ/yuRpNYYyfs0xcEcQT58xrdpxO9+zNtSp3h3k/etfvxoLf1St0ZTYhWaAazxKWPYLqCVYRocfpsVaRL9ot5KVQisEqXEXCqLE9+8/WEIGABHv5nYTv92+Y2eBCQqeJZQBL4+FpUNCGXczP8YTTRGmJp2rWFtVGDp6+Gho/k553HhExM4oiI8/WVexum6ZZy7OvgFFssIBQcv5VApjUdhdh1dAfFHoSGwYUHn6mWebabHozAcriyGB3tpkqtBB/law5WaAhucpAoO+0ZM55+0Sh/QbwI1fKXG0w2OkPG7OLEuHjETvxhP/AH1oEBhH/0XXAQNkoLm0bNJn59dzM9cUsJd5R6fa4ADIgXTeQ94lnFMAIONcWd7OdW2+c533ArvpM+PF7+SR9ngOLwh6rn55VtrNA+le3XIOZfzRx+urYNHipctC1yOb/+H/+T9UMpIwnpgtWa3KmHi/HAryXsEZpVsZZHINyFjtYPkBqIwxGdJAqf3TKSl0MH3GrCoIogKYEB9AwDt5MoqOwZZpKpAKdMlWtg0s46UNgfYqTwfeBX6trJk8qS3KQme999571W97cZOFlKdKbpWbcF1IpVfzwQfvNztyX/MrDHDlEsOvXSZJ/l+7aqvOBxUPPx6LPORRsuPkmTNFW/IXyCX3Ny+7d++pvx9ZxkM0qcbNUboo9IlnzKGwF1ChTV3bt+1cvebDNVWeUeZkZSKmcXv3tjfTISeycv3mBpVOfvFS8+1vf7v5j3/+/2teePGFSiRi+n/uc5+rpRgaZ6JllVJWhBb32E9/9rP6vtB5Bv3MqRPNhx9+UOvMHlmxvJ5tciQvYCrJQjLx7Fts4wjMjOgXZmB1TFwMQkbMJprQRXTYrdxDD4nBIFKerH79QOwGBUhwPww4JNbk2FioiEH7JadBwa3gbl1QJhWxUxDeIT+Izlj5TeKE7/2t34jGMhbndfUII4fIPR8goKwqSSR9xcxVJi3fu44gdE/PQYzRL6X8CMejRw9Vtt09qCoErg+XEGWeyd0uhjZr5qwWEQ5sKxwR2MYBwwIIwANhhZmg1s5OPB5kDLmefcfyxVgsXf3kbi5hkWspZO2sbOsIdXMnjs8aQ5gqEPUfYKMCsUDChtu4RefO66xFzkiWEu7EwjCAe5nHs2fPlzBHM6w5ffD8FjzFWk/fKgGlVxujJ7Scay91NMCt617uWTWjo4yFOXqkfRLvJGWJrVuaIwmQdVWxntAS+kD3FujjgUo8eZgYZ8zNKetb2VV84jCf2gYFu/5b3/rPa7658NGZzcO5vyB6a4WBCnMs0WNg7gFksc6EVFoPigpDbTzd9YcPEyBtdTaCprOJAk+I78TYfv2rX1WG6xe/+IUKR6AzFoZx53bTHgUErgfoWWLk/rxc1pwvnL8wgjBCM/3tk/mdO2deKQ+boMvbEEtWglbc1yb8QIusZgmLrEgWE/oSmzYOABLLw/gQxhQUJdBaK0MKILe01LesglMRbh99tDbjez6g4HZVRjL2xsVcoEGubklmXOa1qUx4dX0UB6Gpdrr8kaeefrbmArDQfkoJ6ETifUKDGazQQhvHRS9ovugnbUGnXtpG6lKcLb84h1K9V99VuzMWaJKC1t+KM6fv5KRzAWo1yckXYBOIws81vyR6zmu9Tg+9O3l5dy9He05TYJ5V6b7o2VyLrTvLtfrpuaW4cr1+OYfnCL+0fYO0W6PDvXqk/QJQeF44i2fo7LkLzZZt2ytEs3TJ0mb4Q1lp7iyFI1t27txeYRrj0VY6u13WojwB7RMG00YFVSgaG594npejs1cwD6SkNHQsp8f864tr/W6uJT6ioffe/6BczmSg/vDI6mu/h3wiCU9/GTJ48/UYh/jVmGhz57nrP/64xmHK1FjyGT/zAPwCOfhCGJKFqk36zAjsjLX2u/bI8WN53pXy1mgvPgYqtJmSBTxUfjPmeIFc+/nPf155Ut55wiQ5dpZtpe99VkPV7fqnboX+uL2OnTzevPHWm83CxYtq3RZUQVBZ9K/q1S9+/otKUmHV2THkXJhEbGNskDM/OqbguhBgdz/3pmBmzJpZBHLtGvfgg2bN2jVV3Wfl46sqngB1cHGoM60WLXUH5arVbJ2XiccgCxctLBcziwOTQ+cGj+D1POsUMTnrFgLHABJUoFMxWEt1+OOhOe4nQgyyYq1NCIKxu4xYKUsEEVQiS4ixaDbtrspLYWwE7aC4ISsERPg6CE0IS11bQkm8i8uM4Jg+sy2/1jftULR/1MjRpSjEv7VFiUVMzOUJGQIsvAS120pzr1z7CIAQNa6WuhDGixYuap5Y9UQzb878ZtwYln4rDNp2Zxbyufga9+Z/PBqsbIJYzJ2b2JpXCqaUd5QVC3dAP7Wuh6Uv/U1lCRVjixFqx5GcR6FQrj47ry3c0IIWDkD3kVBGmSqDR2ESBBR+ZcRHgFV2ZxgzZBBlYD22JRRR6mmPZziXZc3lTLmbl3bLxVi/aVjUe80N8EChi8lR8GlEWXaXowyh/DykOXz0WASxdehRzlevNHalktOgMppxqLWx6SNmFJeirOfNn1eWZcdNLsYJjHCDjQntXw7DQdraw9OCFliKJ44dL0WCFgnm82FyZQIPHDhU4wYIyXCFruUnXA4g8/2QQUOLBoUZFLZAX8I7lqURfkuXLsl83g842FaWqn4rmv/Uk0/Ub2KE6JjnhgC5evlq+jWieI2yNe/nL56PULVW/Fol2wGgwKtkP8JFiVjZz9y+gDEZgYatuUUnXOgSwbiaxcyVr8Vv+Imy6h2AxHPhPEsfR4wYWWNJmGovxTk+ljHAuyWCEoGSHX7jJubKlOBkPnnVAHfZ1kOHDAp93Kw4PpBsgwZhE/HxmZkPvE0Bs4L13fURHxViIRzxHwFpjtETNilL+CGDqKQHNIqvR4WVW9myqFZJt+5c3opy5eZ3faxaxRlv3q0Kg2Q+K4ac+7OePXfgoDbEEeLESvmttVJLUeYdX/vcvrjBgeLWWq4tHh+eC8wUyEh/fFfgNLTQMnqrnIECLmj5C21eS3sIQzm/5GHai1f1um/Get6iRbVGW2xXBUQA0coS4NS91X6whAg/jYshRIbw9NmgZ24MMGFEWcQAhGWhSgDjC15Ue6BrGz4CdBUF4cqWLT9v3vwqugL8pHstcM6koMG//853ml4Z6zYUZ/nm8ebCpQu1Ztz+xngCn44ODwLvFKP5JfPxIOBqnBTLWbpsWfGXQlLuPTWgbVaUJp722Uv2OO+UGhHOJUNrDjNm8n3kOwkt0EHkFp7F1488srzhTpeXo1YAI4S88rdO8TTNDSjhOUKf5GPXv/vv/v1qZelQoO2YEFVf2XwhaiiH+8km45QIJPH6b15rfvzjHzeXzl8MgbNo2k0SEIXOrwty/VmsXQ1z2PzZomZCDWIWx4WKxX937dnVbN+xLdbBuIpTUZqIkmC2VAeyMCDbtm6pQSdMj0QhQxLMfAkk9i5l+qv2hUh0TpC8dUW3aw3PhWBYTcOGj2wGR7ACAQYV8oKyoUFEjNC4c7g3ho0c1oyIxUKhsBJYSQBCi0Zbt7T2iUF7BjcKxKRvPpevPwzErend0hKIzWdIupLK8kzEoa8sC4u523KXaePtm0GXZ8Os/VuiyOR7HkvN/bhb3U9Vo2KmCIuJE6XSDyiAUQQcQdG2MQwXlEuwVGwME+eTe8jsEy/FiA79QhgVBkhfMSnUSRnwOAAISghStu4LSbJyEWjF3BBriNOuV4QAhiLTJFM5BwET3O7Lgu60I08umsvTq611XWQJ5sJElE8Jm5yj/f7WThx9n08tgtD4E4bawLNgXIAgFpMECgI7N2jGjp/YDBo6PGN8p4QEkCP5SYEBTI9Z0CtPCiuYoDYu6A7Aw9zG0VxjKu65dry7itbMF8GOtt55552iS0gb04mholsC1NwMCuCkzM8FAJgD/fKbsV8UvuRSxFeezwqAsp3jeeh8TGjU9Q5CCJBibdv/lJubNXA+fM2DQXBC+BSpOaq9cgOsAQjrKtuiAncL0N7NHEDqGzZvKZ598knrpqeW5UfwW5okoYYL2lhxVXrfGivKhOs/C4gVwg3OzY7/WQBc9w7jeurEmRpjrlY0sWnTxirEr23c/Asi1KdNn1LJPbMDXF94/rnm8cceDb8MaxYHiKMp9QYeV+jn0ZXpl4SuOZk79QwomYerAXLgu9bL09Kuco9cvcoUsu7di0HB80Jx4xeuUHRkzIAJ8wJ0oUe037dPGy6y5M9v9XvuxZBg6VHAPDBApDK8JXQjU2Bgfwsl4ePi0TxH2Ics9fIZr/sNM/iMNooeQqeeBfijm3Klh/7JE98D7R26QWcMB7/7zXcse38bG0U95FIYr31RhqPHjq8NYjwXAHGOfAD3vhbgxlNpRQvZNHTo4Obc2fPl3cEfgwKM0KU17fgC/5pnq1TQA88Jl/SnPvWp8igB39YLqxaovfIK7Iok6YplajUBq/ZceElFO5n7vCiPhvaWr1gRud09gL/NB6LUZc8DOO3Kih7VZnyM7ssDFLmLjwBl3hY0YUcyyZHAAJo3Prx47mOO8Jd7AeySqaykEEajD9qVI22NA9f5Hd8LGdF7ZCAr2jigGblTjCb8wVNAnnT963/1b1bL8rN0gcVmR45BGURLZWYF8euMTvqtdUdMLMFZtWSh6AgP63xtQIBQdEqmJxS/efOmKnW2IoMly1mnrkUQWqDPHQ0BEkzTM6hSxBGTdZ0EhOIC4YiaBK5uMSM7HR06fKixcfr4iePLxQy1nwlRHIiVIDOOkqu9VyNI3E+hjfFR2AMHcvWdqXYNGzqilkWIJysqYgNwVpbEiSFB+JAsJWAdLpRkMwkCnFLoFSXAtYuAW+UQZg1jmyiTgXEpZuiQZdoyFiaWSXkvlkmvCLsI4UyeGKP9ja3hpIgIdFYixmWRc7Hb1B1BsF4wJNdRCZFY8TaDv3fnfoSueM3MCgMgOBmn2jthwqQSbIgFzMVMKgRRUr5yYGZbN4rhGQOHvgAlFCZrhgVbCXLVF3gtQi3XuQVL2d+d77wqeSpCqVzDeb5z3Lss14AFBN0qbm60KNsQFGRJsTi/43mAzsV6WgHWZp4TkOYhuiZdSqcirPK/jFnbL/2TeEZ4UgY3A44gVvdjneShTf+MEVTN3Wq8Dh0+GKY8nHZaVz606ZfnSeYBpMqiy7O1mRDTRvMsi9WaWEtqxEdZqaxlbt6VERCTJk9tbO9nrSfh3S69auOCttqMvd58+ctfqYxJy4hKIOSZkmwqNlvjxENwryr1VDww46K6nFioMA8PkOSQ+1EcKkLZyFyMWQUq82dsuNzMX79+A2rd5e5cK9+CZc1SQ1NcnfjMGKiCRoEQXpT6oiVLag7Q0508hzJStOPQ4SPNlq3bKvcA2rf0gsUOhBunlyNYn3r66Zo7fMrilm8hnssiBWzx0eFDR2M5HKr7sqbQz8qVj9aaTZY++cPqJhMkqs2bO7vpm3HcGfDOorXM5WisKUp62tQZacf0yJbJmeZeNXf4nUKrcEvRSbdWweY55hCPGVt/o1cbAqBrYTAeGBt+ONdmMh2vC7Bh/jxDRrHzCeu6Pt+39BvQmP7hIbSLDysu7Nk5h9u0MrHTHn/fyZh16Bu/srrd199eruNeR9cMHL96RiVGqV2QZ5JZrgcOzD+rnLu3cjLyT3u96p45r1zvaaNljfkYfujXvPHmW83+0DIlrJSrxLdOKIZhM2/e3AJTgC2lhf5r69koZ2BC7o55enzVqjz/Zs0/AKBYzcKFC5qemU8JkDbE50VTEGnBguiejNMPf/ij5mB4UcLV3FjFkyZNrpj/vMg1HoW1a9ZWlvZXXnml1vXiXdvkfrLe+vcRJZPxEXf0yMhu8mPd2nU1dpKuCnxEJnRKzOrPoQP70//IiRsqjbWZ8qrh8SBqk9AQ+SJLe2zAyeOPr6p5Wrv2owL/9A0jVCVDlrzyn3Sk5DXyzUoeuw9axSJBjAzEH2Qxo8arq1/vgauvhOFGBXVyCUXM1vIbyyAOHDpQGzjLjuP/JpxlKJtQ68VmzZ6RyZpbGW584H6HfNVphZoJLiXkuDHbLLrbJcR9D7mZNAJiStCBWKklRrIXxc8AA6hnVxAUwWKyWSsAggIDStZRwNwY3H1tDA96aROHCFQDXanuOSAu6ETMw2RZPK69HbRGOdrCUCEDljECx1SAA6vCOdAdBSdGauIIKmuRIUbIBrFBfQ6KkrCmm/xO8BgD7SKMxeOiSpoJASyHD+0vRexZFPiRWA0qyZhsqJJ1QyBWofKMPUQl1svC1G9EV9nNOZ9QQ0CUcsWpw/gUbcWz06Z0rRS+g3CgyirulHtLrnNob7ncCROCJtf7G9N6vuf4Wztyl7qmW7fWLU8YsboqRpt/nl/uYso/AgcBtlYuxN/eF/FzY5ZrO3Rhfig7IMd5CJYg7QAdwCZf5O5t0kslZ9Xf6Uf65zvut/LG5Hr/xOKuyXoMGLgdWjh09Hhz+OiRzGss+zAGppUJi4l5fCyTAGqWLXukhI62sEK1zXNYA9pEGPlONrpxM//aBxT6m6DwvUQa9IquMT93MG+O5WWySKFjaN1c6i/mNucEBkuRBQS964+//aauuF24rH23cYHn4Tv337B+QwvoMsfDQuNAwm9ee60UNeFA6ZkrHq4rV6+Y1sZG+CwQ7eBxOhBF+8LzL1bm8q49e0uYGV/t6ZU5xWuLFy4qPiNkzI0xQYtia1z8vAAFrsOTxslyIvPoGjyFRrkYfXYtz8TcKIBZs2amHReaPbv3NiseWdaMicVw6+a1Zua0yJUAhyO5z7ix43Jt+C5zT1Goi75w4ZL0GZBDR1YmIBVKOGAzNOvajou6aDVtQv/Ah/N4lEKW1b8On6NR/G1eKUHzw11Z/JBxQ2/uXUI+fzvQsXEGpp3k3KLbnOO3sGjRvYRYzycP3Re9O4AHAhvt1L2qvW1RpLpPjlKiAZ+eQ1YZVzwJBKNRbRaGqHnJ+cbYPZwngUyJ1rpH2sFVfvnytcj8wxEFaswPrZ2QrHaxbruSoUJzjAcJoAwsinBa5stuVQVIc09KxXOBFm2RoOtAB3iaR8zqGbLOd4sXLyvr88/+7M+qYiJe1mdr62vLwchKPKEOtYRCIRH0PzS82qd/v4ZL+fU33ihFSB7rD0+VNfrOK1C8cmWzZOmSik/TYzxY4tblwWJ0hkfFco0jvna9ueHRMh1Fm6En9+cZ9f2ZtInMAQ5Zw+4p4QyI5xEwFsClPkgM2759ez0TA5ljPEqelHw7ePDYaguGpVrbGKBqj0YhyTKFMhA34pS0pZGYS6LHiFEjc6NRzYJFCwvhYH4P8UDvrEtCRjayAaEACTM+dINDmQrkQzpiQYSOe0MsI8KYlJLY8u3bQcxRXCxmqJ673FaLYgHiYms+XJdB6ludMpite0IBEHEX23NdrudhBLEoVtmJU6czkBcLOHD9lvsyfRLjgNgrJhlmEtfkdq1tqYKQZAGKFZP1lAoFXEkVIXpCtsMEBI7PGAFDc3+LcZUwiCIivLi9L5w/20yaOCaW++Tm2LGjdT/xEwRtGZOlL2JQkGYnAaQnponC5DbUbwyMOaqGaoQ8RA3FQpLGmnKFhAmHyqZEOLmf7yylwNDaSeEjuMokZblC+/4uJUyQdRReTsoXhfzdFymGaVkGGBzx6ifXFgJzjesJEiACoOhYs763LptrF3AAVB4QUqEz1gRx1LGw24xUHgbJNRnU6k8LJrivtQVgyHDkmbEy8lk7VDjSBg/L3csFvT8CfOuOHcVUmJogpnwJBRmQ+jExKHzO7LlFp9ypFKBxQmPcqa4lcMTLzDu6wysSo5wrno15JQkJpcjsbdGxJLEBmdtr9UxJIReiRCdOnNI8uvKxmjPjr4+2rQQOxGerwlLokufAmt1Pf+bTBRxtpIG3/E4Q2R70+MnjzTvvvJv7RrGE3noHWBIM+I3yLysiCgvtjg49ix1byib3wwCaK3FLcw3djxw1Jn93C10PqOxYVk07Z02Fafbt39+8neeZL+CdbED/QD1aMx6UCuCrfQQUmiXsrDNFw5MmTylX5YGDB2uc0QZBz8MmM3rIYNfdCs8fypiPbh5ZtqRKsmoDIDpw4LD0cWruMb1okmWHhrRDKMCJPAbkDD6SnMcDpL8SwChBHhTWOQ+dOGruEJpt17V3e0DgZu4iE1iYLHTKwn7nPFwsS3Sn4Tw0+IlHA2+0vCTcRT7gj+4VvkKfchbKsgaIWLK5TpKSMWCFeVa1w3jnr845zmeZe5518eRBJYvle3RSoDd/u56MI9PQTsnvtNX3Jc8LbAht+dctsvFU1Xu2JNJ+vgVuomAsGzMOluhYDgdoK5sqOdR8HozCbtcGt5trfBIQiK/Gjh9b+7Ebu1//+tfNxdC6dbUSqbid8T2ZyStoXtRysF0s0GHOVDdEPx9/tK755je/WQm59v6llHlTKUBxXkupyBe6Bw/a9Y7laXzMrRK0+FG/GUOdghnTowPwnEI4PFStvEo7Mmb4AJ+jS3soA6ebt2wu2kVf+KetYHe3FDOQsDCglMfVvbnb3QPgoAOef/75nDOm6JVxBWTJx+n6V//qv109YdL4KmzQ1bONOyFGO+lgfoSktrJ4HcVHyFm+QzgLtnPeQEImlvsOaiEMdFZiClcVQU+BigkQMPzgGFwg20TlQyFQFVyGDxtaFYq4xhRHYDmYnKNHIgiDwBUFV6nIRNumSp1nk+g+zuNe03GvS0HiBOSYseODuIdX1Zh+IS6TgXlZDgYHc1h/iymAD8TZWXJC2Eg4MXATJ06KdTSvFLH4gmB7bWGX8cDsxs5B+VQcNQRF8EFJ3NG+x/CenUe1jHvvVk2MWOux48fqPhQDxaJdl2N9Y44+aZMxLwbLS38xhWewnilXgnVALOTx49qlKlzw+ucgRDzT/TG1+SrAlXsatxq7jFkpvUxyq0BZmC3SJyiNT8u4bUyNpVnWvutDuIiXMtI/13qOZ/rcub7GNNd7b5VyqySdX+PSBai0QsgzWgAF9btv2oH6c9S9KNoomfZ+rbtYFaNqR77P7Sq5R/KU+bV70mVIPoBF4YSJk6bUfcRo9+8/0Jw5e77mdWCYsn8/6z97FUN1EL4Xy01bMB2haxF/J/mDwEJTxsg4svQITYeC8SxrsS/t5FY+mvkeOmJYLWFSihFy5klSt1oyEhQNuHqeeK0O/e7v/m6tOaQouLgpGMvyjAF3rvnGJydi8Sr9KBb7td/9esWqZEizOvHfsAgZHhF0SSAcfLgJ/5RYNgSZYhKRj82Y0VF0+WfZEeFl60wu4E5N7I8++rg8UQC5A9+ISVNEKoJVnD/t79AhRUqosorwME8WtyYQb3wAMPPsPPHZKVHOe/fsat568/Xm0rkzzYn05/6928282bNCpvebAwcONwPCO88++0IzYeLkEHjosycLGA1E8UUxGLiqSZDz0Z05x1/uzx2MRrXRGFK6ZFzlcKQdLCW/GXvvlDR5xg+D9ltFmBHKvVt3cGtdErBix/qPHhzu5/nmn8UHKKJRbdCIou98Rr/aoH1pRmjpIb0Xz7T80eEjStS7ZzBQWKE8mehd+8jGVt61MWU5D+jZbw/yfEpbTPxOxuP4qZMVPmT1AQASiMRLeUIBVLFcBVys9hgZg0biknvZe4A3kwfJbldAqxrmnkuBa0MLvu9V4Rh0zjODBr7zt9+psJ/9e7WdpUq2aS+L21IefaN0q9Jh+IIStJKFJ0vRKMfsWXOKbj2Lp4aViRbdo8B2+AqAlrAlFou+yHQKko7Yhaajt8gb8toLzcrIF4O2JNNv5L14tpwm+9cPCjAtnZk50C+5DOaqM+fkgvvq01QZ2ZERXPtkA13p765/+9//31cTIpKwIgqr4QiENSxuI0OwJb52EwPJBh5w6tSZquoycuTwIkRLGv7u7/8u14+swgLDho3IgPRubOTsfChNAyZOnlhKw+RrIKXJMlT+zraGsh5tTP/GG6/XGkYxWVYtYQg9zp27oBSyJRP875CXDNB+A/oV2pbZK1MZGtduiqgWtef54m1DhtqsP4onz+c2M0Da4bP2qhussAYFCR0ZVKUIWRysHolTFJ5YiliVrFL9EauAViV4YLLr168U8/hc++IGNWmP2FSNZ8YSk126eD7jrpzZ1GIMAorlPSLCuRLC0m9oSWwRk1NMru/X1yYFA/MsBe5HNKoOyTzFPEsWL60sdEyiWEExdSQq65tF3Ik3UbBVCech+pNhSgh6lXssL4d+UXiuoEwxk4ozSn6yro0ni4cChrQ7ylE7xfWMBymGOL1qHB6+AC8MV8/JZzFo8+BZrQJrY1napz9CFpiGEKp5TCfK0skjhCzUFNYv7cxFRcuqr4ET9/KDloh9jY1yE8c0Fqy5Q4eOllIQ+wbs3F9cW5zz4uUrlSWqbWfPnC63FlcryxZKVroQkJDgpu08QFpBCEnEQCfijsazqkZFKPDWAKmWyRAEqv7Ym9g+uNxk5kAi1YagepaH+JZygMtXLKukGy5kiVfGnBXMaj6w/2C5wdGtinUvvPhiFWwxxyyP115/rVmzdm3lPQC3Nl0Ro2VNKDivTgBgQTAQpir+ZLYCViaWECLQuCO5zt98441S5tNmzCgvGhlAcWuPPAsuRjV4rf/cu39f+OxyfusWYbezpYGMOzc6efKl3/liZctaCYCGgXlLltC1db94pFcUixUTTz/1RMZhWYF1QITihct697ESY2Rz7wGLs6Ub9IEOWuUlVNKtZJjPRSV+q7aEvmN9alcuaOk1v/nsueiJNqx7oKnQfHmBci6w1wJQZ7Wua891P78Dh2gX6G2vaQGu0FBL93gRX9Wji2a964GP+Nd3QB0ZVaGdhzzS8kVX+v+PsWT9Jpv87ho85LmsYL+jQTxAOKFPbbM2mzcFn4vfo3WgDZhDC7ZG/OEPflQ0wzBj7QkZiP0CK+s+tg/85UokXLFyZd1H6I4yfv+999OibgVIeCt3bNtexTYmRSmSE16AINkvxIAX6Ytx48dkPmO8hE/wh+JGNVaZGysMKGHgQf3y+xl6bXatQTPHwDDliNeAWrKD4jdN5scWlRTn8ROninfwGrBR2ez5XqKsZ48IjeNFdeStBHrp5ZdLX5w4eaKAuF2a2op/kbNp4c4du6q+BZ6USFx7CUcu9ends7ZFlD9iPwMgnJwYGL3V9T/+j//v1b16BzmFURW+9k6ZYUZlHSmlWuKRA3JBoLa0QghctM6VYUuJQvmSogwi128Rc4jUZHeWCpkgiIVSJMwpoojjZmgUpUIVRw8dDjLeW27HR5YtTRtGlhASrKdICJ59+1gt55qL5y8VYUKA5ULPCEOgDhZLKYu0XXt65/ksRcR37dqNIlLoBII32BIQoLqO64CgoRT75jzxB8lgXPLGwmQDBBhOFSzuFRNjUi6cYyEFxIR5Swjkb98TdMYB6EAgnsUN737nL5yreGTVgo7S5e4bE4tM2VAxO9sOSvsHDCg9BNVRyCztvgBIQBLLFLHPmTs/1sikQsm1bpcgKBLJK/2PyCjGJDALWbNWMi8EQyns/NMHr7a+bOsR8JkQKWWZz8aVG1+/fFdChRzI4XvjD3GW0A0d+F2bvRyYoARh7tUKMUKuYH+dQ9maI+Po90LwASbuW21yfS7zNyHkfALGGMleDLnkiBXkc+hawp1iItxtg4eOyFB0D0MMbdSRViXrZmhyzJhxzZx5cysZCb3aQhKCFu/RhjZT/1hZzEIvtuMUt7VJgfPKtZj7SgrSXhmSaAPq5Y778Y9+VLQFaXPH8jIpQiBmRMlaE+9vW7YZA5YxZQ2NW+KxdfvWKjDBFat9XG/bA1y5hMWnLB+SNcq6nhirFkg9FetVIta23JcgtquMOtmK7KAva8VvZ1yVMAQSjK+lI8dOHI9VcTyKfFYVynco3qLdYtHGQMjGu/440Dc3IJf3royL+QfsxWLxk2RFVpVSjp5jS9M2lDS4vG4EZfFPQB3FYMmY+uZKY94MD33us59ppk2a0GzauCFjtCF0FsqOorLksf/goXk+HlN6d0ApBhuUsDR75NUqXO7jVmmVYsQZRSd4A/2G+vPK6WWp6q92+t7Rup3RLGXLKkZxFDaybRW/Fxd1x/p3fQc4kqtt/3rV9y3ftG3xXE/pAEgeL9dom8d7RqBy8VJL/+2zWks4siasQyHzZFLAnt8BHa2CjhKO0i4gkEcUyM5N0RPwWuArBpC5tuRGEizaBqaef+755vOf/0KFZ7hd0fXUyHp0SYmqgqVGhFwd/fvRj35c19IZXjwzPCcUI55GE5bsycInR/COlyqMVsrYsL/4Offi5ra00+9kJ7pfHl6R3CVhWHEahgfZveGT9dVfOkabXEMJt+PYAnXymLdxVOS2sq34WY5Ex3PlufiCRT0t1jce1F9tsQqH5/PNN94MLdypJE70S9+ga3oFiHYwOhlVEpfxhypbVmkYA65tVbpKJ/yTP/zmasxOS9vij1BWig2TWARvSzNZuxqvcTLxZOoaWPvang2Di5+Jc6ldbDmTyaX8MtVFWM7lMrON289/+ctqkGL1iAqTUHTuDV2/9uqrzcnTbRAf8a35aE1tVXU+CrfihJGsKt1wJ4m1iGezdLXRgegQLxRtcilphC7b1QAppkFwEJaEIeXMkiYoXXfl4uXmeixhlgGenMUVkYGSvcvKlGgmbuxeAIK62ZYNmSRWtb1gEY36ySZNshNgoM9QGeubix5TYRIo6/bte7EwbkTQTKklHCdDFNpgg38xLMkghJkBA1q4Y+z4QzFbhoUo8qimV9optijWbZeTUkgZJ0gb4uwRhW1uymWc37gMMbRxdm8iwPcUdX2b7yhbTM5ywbzGpBAsyyHXyqrm0mZNWxZUJ+Rifffqllcr6PJ9Oo1woecSjGlHzwjMWtqUsyqOFqVvWQ5XPCHl2Rgoajo3dY/cL+2q7zBW7vmP8e4cmWv0zDsh6Q/93bpzs5hLTJhw4imxhIrQF8+3ZrkzL7PnzG6WLFseZD2yzuWF4S6bHIVGcBgu756Nea3Ptbm+VQLinVciJAifdKcsYJnRzucGc81/9s1vlrLF4A7zrWb0qlVPlGVpfTt6JeisKugoN8uMzBuMwsWHnwBmFo7sb3NgLS93qYpcvFtAh+vHhdllUWvj5z//+eaJJ1bVciyuNHRuY3X7hqNT3hftAMYGp/3thgnWgCtgc6E5euRww+0GnBE+5izTWfuyCjedi9UqqdG6XoBSLV50wGOEnlgOpQzSR+Nh7f8e5+Q7Qoq1PWb82Hx/seiEl4wbz3Xij1OmTGoepN8sCrkmo8aMbyZPmZb2yeSPYo8l/KBbm7FMZkm6YwH3VCgnr9YThB5bT0wxDrrId2gX3fu+3NT5h5fRkEiv8yr047xc5xx0GjKp7yjY/D/3ysd6RptMiB7Rsv7WObkf5ek3BwVJrrXtcDOtfwgYSjnnG+OcP4y3UIrmlNLGq2mvmL2EVrKx6glEQVt+1d2qgfTfyoCW3x/yU2QdV3nHxZrbltKSS8LVaukZa0+eCaAkuamWx4W+8ATDpTwjN67XtQiTbJSbIsnplVe+lv7draVJNipAZ2ixE2qxFMmyuHZ/gSitgBbr7ydFf8if2BvFqj+zZ82MbLxeuyrduX2zORiQsHzZsvKGWEr6wQdrmh//5KcVtjHO6v+TceQWHhPiEEbiKkeHxkyIRpu51hkjcjKEdhgxaAZdy8vZEWt1RuQ/2X76zKlKGmRMWcqr3/5mUQ+O8tc+slqZ0XHhaflDDDHZ4mpSv/SpTzVLA+TJ9OnTpjQTJ4yvZX4nM1ZdS5ctX81HbucI2ciqNtkRxdKOsgozSQZMFZ5xuZC1xpcuXsatRTFx0cmSRpBHg6ARcZsY1S7R4VdHdJZUjI5wEQMK+dSuQg8I7ozIR2s/av7Df/izUv6TxHYibF9/4/WqqYuZWSyW3EgiYGGYPFY4iuciIUA8y8uhpCV0gsCLqSLsxchOnjxTREjpcmNgFJ+hE5Mo+9v5EBlhRLHiAgxAaVLsg4cNfRjr6FHF71kSXHmSC5YuXlwEoR2Qv+L1noUACTEuYSjN84wdIC1JxIJw8STrfvtEoJ44fjQMeK/WQ+b2xfzupzoThQPtasPtEKbqLVfSTpYDC3jpkkeaYQFElje1SJ1DgtWbcSirl1IlbKwRvBv5QYCERfNO8FRcPec417j6rhMjcw/vlGU7Hr1q3PxNqFDMxtQ5FG9VKpJzT3DkqHs/VKwlqPLPUQIlc8WCdR8yyVh7Oc8cGNPacD1Hof/cG0CphK58556EgfEpYRigANHeDYPfqLFr28cd7XwbclvCIWmJoBkeUDV9+qya9xJCETKAGnozV5IGzSfBBZBo5/28HOJnxkB8lHJW21sbx8ayhojRFAtUYol5bGNP9studyrj3eCeErNFc65BL84DSLmzfSenwPXi3OYLAOUJ0h/Pw1dTJk+u/AceG9fb4o5FQLErwsDK/qu//OtaG9k/lsSWLZsjRI7UsqcJE8ZFeB1p7FRmY3xJkDK4N3yyofokHCAUcToC2rLGCRMml3A2HpTzgYMHyjK+mnN9JqSAT9dt3bo5AL4NB1HCxp3AAySBeG3s9dCTQJgD6mKCRw4fbA4e2Nf8/je+HiH+RO59qawov82ZuzBjKImse8bG9AcQBgEJKRCE5Ajns21TKc18RM3FP0AWhY4PcmJ+aOm/R9GlEW3p1YFHOnStfYpgmDfhjN+mU98VXYTened8dNvyQ1R55sW731qecE7uX9+xckFWILnlSdd2zq9W5WSK2UVkm1iu69GECn9oH2CiLAEN7cFMLe+04IcBUe3N8yQumg+W766AIbkkvIo8QpSfXB5yhjeGPJdtLTZMZ1iWo360eSDT0ae5Nu/yZ8znW2+9VfRAFnumZ+EpY6SkKp5V2wFIrCTHtFdCEx1Dbuqva44eORRZ1KcUHX2AR4Q59uzZ2zz/wgulZD2bBwbf2PIQPwC82g0E2+dY7JlSVctCOEnekDCUPCQyeuGChXUOHrZKBZhVBMoqCG3VFrFp+RWs82HRcwBKJaN9/HHtRdCZc9+RCaomPvb4Y/8QuiJfAAN5V7957dWm69Mvf2Y1JPyX3/7LSvlfutSm4N3KvUxLf7RmbbN185bm+edfbCZHOXKzVVA5DC5BiSVEqCsfaY/hDes3lqVJMXLBmSyddo2Hq2dLmIlpjQpyt7H5/r17m7/7zncKlcrARFB79+2pTGFZsRRuHwUiMgissAtByZSxNHi7YBBEbZF1RN5md3LLiplyX5twwpmLVHlFRKWmbbs7UesW8qL8BkcYs2Ktuyyiz/1Y2YjPJEtgY0lpC6XZK4L+9sOB9uyFQV4mE6Iy6OImXCiYwffc8sXUaWufPmq2Bm2nL7IxleOD4CZFEFJ6p08ebyT0uIc+QeVgd8VmBvZvbE9nrTNXqGfcuX2/GRNmGT9+YghG/DEChrCJZZDHFUKkWBFTxaYpxPzue9aB8SmOJoCKkAioCBZCpf6mQCMM3Ctjo60KHiA0c2YMCS1EGO0Yhd0CHPfzXS5vuJsLEHQn8Fgi+TXjVjfNUdZdngfdc1s5iqijfHgDtMXnqrSVdt/Nc0sJuz4v9ALoWMOnP0IlBI3cBsmC8gJUqhLOEPM6kzHvG1rlplb3dcuWgNEwl9rd4mPmOc0tcClua2cVDIqGtZOyOXf+TGUFE06UqSV6M2fPLmZ1TyDW/KN/FoHzLsZixNxcyYQXZvf7xx9/0vzoRz8q1xZBw3XOgkUvBJliCPqXwSuaBA76xqpnae7Ns1gPdjojqChN9zgX4OAZ8hl4BLgdM601x+2+xUeLbp979tmyYC9FyVGCy1c8Wt4Bnqj33n2/chsGBwygY4UyhKtu3sy8ZM5kxyroYKUEQWX3HjKC0hEvQ8ed6l68KiPTlssRbCwM2a2EknXbVlVwZxPiaq7bDAJ9TZs6pfnMyy83M6ZPDc91lfWM3q5es1lL76ZP/8HNgyjgrl79osj7laKyZlxC1v0AO5ZsC5y420Mj6bu5InNKyRWh8dyg//ZvdNaSZZtEhd4z+KXI0LvrVLCzXtkLGL8XwAcw451W4baJUEXDaS8L2r2Mfd2v+AF/pgVRlt5KQacZlKx2duReTXq98mOejUdcZ+09GQwQk3vOZ9XZAhXgVCefuuc1qUtzLxY1a65f/761t7tyqLVULfcXajt56kxZu+R4xUcjD9EaCxHQ5B3C6zw5sop3hfZkFLNqrWTh/UEneABdU8ASDbmkyVGfGSLKHwO28gjoCx5ZmdfWUJsroQ9GnGxm1/CcVvbzlo2Vh8DKtiQLv0hY5M20NvdcQDTPDJ4xT65lhaMlLmJeJm7mg+GFw0eOFRAw5ujX2K7/5JOSL6NGx5jJOAHCXO+zZs2oXIbDoXcJndNilJJxALt5c5hr/N7qorZMMZ4HDtC08+yoh+ad1/Wf/+EfrZagseajteXLVgJMjJPVoEiAhBDuramTbQl2uyYRKucKOM9dHYVFEWskVzBEIc4qtrQpgwUlazwXxOWrl5p+YRD7A4p7sm7V+LUWzSBSwAgXUhLjtAC8ilWEsEymDaeVLOMOoEgpBK4yQhZTEIoGhPD2t++ACYpPIgcikoTA6oErESUXImK7HivSwbVsk3TIjAKCopSKq7VjeVZZsIRf7o0IBdwxmX19EVQpzwg8E415Pc9GC3bgQAyYD5OYAETUQb/5uhA+BD4tYzYyoOXCBXHvC83IEW35xFtRRCbVMh4CVmzDInPro7mhuSNnzJjdTJ46I2i2b7lmogbr/pY5Ud7GxhgRSISCCWVRUWQlNPJNFbzIOdqGeFmPCg1wraeZdS5GbpfStCjdq9z2AIrPJRzaLGrd9szqfgiznhuB4zwCTVv8+CDEYN6uR3G2Cr2tKFbn5xTnIXAvDaXkua4ty3I95WR/0Tongl4hCcBFMQRi1txB2pQs8GBpx4RJUyqmpNyh9qdRhcCt+wWijLvQBeVPQSgKYS0t2pIZrR2WEUG9Bw4cqgQ7HhEJUe6nNCogCqkTAMZarJT36GKUkFUAaEH1KXT0m9+8VkKLACMoHl35aFmM+IvQuHKltSL6p42sEGCP4LUsSe7Eo489VskklrSdDsOj01YoByylLYSS9slBAITGhle7Z1xtlI7WWdruLyENsJD7Iclk7LgxBViXPbKswlW8YNu372xOnT1d88LKpjzxE5pgyRQ4C1gRb3ss/aBYJV4CNMJVlRcSmlNchNJf98m6yAmJn72KV8fHGgMq+vTuCkiYHQE4LXQQQBUQZe7HjJ2Q+erdDBuZdooFR2bci0V8MzJDW9EaV3QVyYmSosjQOPjnRcjLtgcMczuE3dJWXmX55isgz9m1dCnXmyN0CzSjdfzoIHBbuquPNQaVNBXaNQ5+wwvAosQpAh//W+ebzhRdGAtj6Vr3qXs+pO1yo+cc36FRc+rlGa6tEF36CWQ7jyeEEukc2qHtYYsCSZ5xM/OMn/ExpaMIy7QZM+te3Mjf+973ynVLzsiOpx9UQKRUHOQjkGdPAId7csu6v/wghoEXl7A2uQ5Pk4/kijZZZgoYk+9yI4DHjsxlSeObem4MPta4+gnol0cWQGVs8OAK36HhfuE5+wyMSl/aKnWXStdImpQkBUBbKmdJnrwHYQ/9njfXqpdReZ9TXqC1a9aUl8Z8mD/AFQ/aUlENaGOiT3bsI+v1vYys8J1x92qVcCt30bNcD4V2uLEZSECg7P2ur37+ldXKjq1Zt675Z//lnzTLHlvR9B0ctJ3Z6t6rdffZB5IlBIGaNHQ2IFaY2Ci3T++gT4wkc88J8ACCpXgnjBsfBD2oGKdPn17tIFy+2EyPsLIv43uZwLfefCsdGBQkNbiEm4k1SWrQViwjBKjaDoUPGGgA5cYlR9AT5ALklMMdgiaIzIRMnT6tnin+YTK4/lidQIPEL4PLGqSYMCPhw0Kh3GV8QqXHM+jiUhIAxE48HECxDpQw4ropBg3XnAgx7Nu5q1m35sMQ71HmYimwKVMnFSEZnJu37Il7N4jofMXAWgaVTX2t6durb3M91rkqPVMieFklO7ZtLYIUf4bg9cN+ntev3aiYxo3rV5vxY8eH8PtGqfRtpkybHVRpr1jWpEIdREgbg+0VdClOkT/zzHyf54rtsTIfUJaZOwKpreTTKlZ7nNaA57fWzRv0HzqwjEE/EJ/zMB6lg+jKZZ2rbBsoMzknhSbaddQUYz7W+R0lfOv2jbo3ZM+quhLGvRELyxwBdrlRq4RD1Cw57cF82sJ6IpTUdGUFey7itzTJh9o3NUId6OKu1+4JkydF+U6ouO/ZgJy7OU8GsPCG8ozcsuaDAgfGbPOHZrjPMM3Wrao19WoejZJU/Q3Is3yHddG6AO8VrVLg7773TqzhXc3nv/T55vFVj6W9fapCl8QMdGfTBMLFEjruMsrv6aefrpAFJpfItD+WhqTJvXv2RsgdrbbOmjErc3OvgK45Gjx4WPO4bQsDDPpGEY6bMCnD1NUcPX6imTt7XvP0U8+WRarmu3upOGf+eFsoYagePezatadZv2FjAU2hCJWCaj3veQi+VUKWKlLO23buKPB8/da1CptQwBmEKiOJFyXPSOyUbGWpHZfztGkzYgUMq6xUgJ0L3vaKcjhmTPfb0OaTTzY2vTO+eJKVFE3Y3Lh2PvwQq+3qxbI+1bUeO35q07v/8ObGbQoV0OsZeopyIqAydvqDZkpGhEfRnzkmW+in+6H9vmgj51fOS16s2Z6ZQ/Hn+pzf1FsHRCSOVmw29AioUujmHD3mcfXiEiZcAYn8XDRZyjZjb8z+AXjzVOWC2mw/DaBQyzLOvci7ovcwCtcx7vEV2upcW890btrmWuvy0/hqD/DtOu1xL+1pLfMAjnTc3HJXO+QT3A4dCb90pX0jqk449/HwMr5mzppZSiyPqnvIYud1vBzZTbaQ1xejyHiJ/E2BUrRkOFnPajXux48LU7a7B3lXZIPr++rVG6HR42V9A6fyRPCNOVOylAGCB3uk7zwx+tnmaExp9u3dV3LWcrnz586UddovcuVUrNLFi+c3U6dMao5F0d7IvU/mGbt27CpAKPPb3tk/+9kvM8wPmi9/5cvNiy+8UJaz/QoASCs/8Cf9pU6/3eZ4hD9ev76sZm0wKBdjKKEDXlcuefshyztSI5/BKG/p5KmTza0YS0Cb3cOefOKpjF1X88brb4SfTzRdU8ZOXS356UuvfLl54qknm3GTJzRDwxB37oeQMtkWTv+n//jnhVogmolhbg0/kYlhefXrZ2efCMz8zhVhgwdLfKZOmVzEfiwoYdv2bYXAFVrfsnVLBnZkM3XalGbIIDugnC8CN7HcDuIJhA8lgXigD0dlZAZ9lJUU5mKJUapcW5RCW9NYkf9elRDDHTI0in1QBge6N5GSV1jf4hwUPCXK1Uvoo3KKQT8lMBC6A/Kbkn77Dx6oNhE+kiKgO0yFcCBtMfTjhw43+3fvaY4HMbHU+0VxT546uZmQcZg2Y0bF38R7bcsGJVUBcTHiELZU/P59+hcT3g1IUCEMkJkxa3qYpUeQ16ZMYN9m9FjKtY0Jnjl7IUSncMG4xn7JPXr2zRiPaqbPsG3diPSgzRzum/FgsatRi/gxIqbgmq1kr8xlWQf53hEZFGbniG/fXVNH+l/CIecTAmUp550o6BztvP2jK6ZNJnHfPDcKldIgSDApJWreqsZzELwOs/ABHO3ze617zKuelbbk1vmtXfLUZnQTThE6UUKu0xKK3VGKOHNZLsmHqFMlIBVvuOhdL3Fr0/YdFUZBLwTIpEkKpxyrmJHEH3SnP8DDjh3bmjUfflh0snjRouoLLwwrEG1Czp4rDisp6v3336/78AZ99ZVXmvkL5hcY4+nZum1b5mp6IXLMDpTJ+mR1y7pmGXBX2+6QUOLuMm4ESC2beSgAZ06bXnQJgePbHj16V38OHz1eAAOw85vs54MHDhaYE/clZN595+3mzddfq+I4rHFxs/c/+LDGkOsMnVrKhWeBK8kwlmuZlzYf4XZz5Oih8i4A3BTypijwHTt2ZIyUALUUqt0diXJk7Y8M8JGxDWzIKwEixduA6hde/FTeBxSwP3vybIHQu7evN5MnjmkGD+iZ+XivmRE+YgUNHhzle+t+c+rMlUy6cozt2lJKCM0aH5Z2VYGLjCgrOGC0LTZ0u/idkmZydqzkXEIfFhhF5wwJiZDAQKcWucM8AJoRQrinvkOz9cpYaEdZuDlYt67znXG1Vl0bvVzLe0MhAqOAaFskpOU9nIe+6++HrzS37nXfj2kfoCVESLG2+R//eL4DPWovF3kZHXmO33wnK7ptfVMy0TyxgFl9eL2T4KQPQn9ks/XA3MbCDejOqgJttLFGZ18A9CHEAZziCRnG6uLLTbCm2HPtumQ5HSDBRU1Zy87XaaVEeVXaMOaQAmqW6h08fKg5e7pdksRFTgfxQFWYJnqi8plybQRP0RWZJoHP2nerUF599dflAXv2mWcznw8q2XH33j3NkoBuch5fCzep/iYezqiYF6ubDqJgtUeyotwmmeBCrBIG0T2Az1PKq0xeCBEaYx4BoQH3x7vq5nNv4y1ufNnqXfdv318trXzy9KnNsKCOQcr4ZRCHBMk/CFHIXJZ0ZANumZ7W4comVgP0cq2n7JEBHlpoXLYuROv6WgOYe1B+G6NELDESh7NuklCi5BzcxaqwiAFzAxOYpQhNfJ6FmSnWNjHpZk2mpTsGFQqh6Pv171PWzoWgK0jKnq1c4iwsDCn2RHgTvIhccta4WI8ICmohMMV5FepoExuCVsNgECI+HcDNEDREkNsVilBkWWaAys17Lfe/nsHvnwG+GOWOeGcFVc2cF4UYoTsg48Ayu3k9CDRCAApiVXPrm3ju+rmz5zZjR48pa/DE8WMhkHOVATstYAVilhzDSoAexSu1edKkKc3AvpLSZDfaqcMGGdMKIEj2MmbBCDkiAGq0I13SZkhev/TB7yyijoCpc3KwiDvMi2mNh88SXDBmCYIQufXTHSHnd0Ki3SPYjkCsXoIqaJzFnWfzGohH5walhHkKqrRlxiFPLYbGiTaJYF1SvrlJtcl9JaYVo6LB3KtHaMOhjQibgnWHO+WKVsqzVYqOnn3bcn7cwJakSWZjPbmvylHcRuqQK1zBamONclFxY6M1ytl+rJmijO/dQuG+MxZowrt2aJsEv3feersqK6kqx6VM0BKt+OlQBJDqUxSVcfM8IMBYonnhGAr4eJhZ4YOWLnuWFYwOubfwnrXyBCY63rBpYxT85SouMy4InjKfNH5CCV+7EbHkJ+d640NwUEIsPpXB3A/CN+6sorETJjRTIzytyWfZz5g5o/pnLac4MqUEhEq8ksTImue+nxvhSXAae8JIOKHiZem3mGDUUsWBhZp4A9CNewNrbR34ttjByVgID0IvV8IHEyeMDr+OaD58750aOx6369fvRAFfiNWX8YrVUR6THOi6aKa0Vbv8hbIz7tzSKOn2nZtFf/lf/rV03a17Pue7UuD507muM3+drHQrAsrzlRdLTdaxtnoBJPpbdy06yFTmGnPz28obI1bMOMrddRQFIK8txWtptzaXws598EMpzsiNlpceNh0R5mDhow3WsM6xlAEm9yNbtAlfVE2EgJ82KQvP2IWpDfWxnDdu2lzL3GzYg254Q/7mb/6m3MOMFPLR2m0uYtvc7tq9K8pxQrMtgAt9f/rlTzejQwOKFP3qN6/GwIn1mPHnEp4ea1pZVQBOPs+7H3wQuX+lmTJ9WpUR3rR5c+mKXlGglgcq6GGe+/TrXX0DsFVS80z0LexiIIE5XkKhRAWPAGmyE3DuhMLIS+O5ecvW4lHjQ3HLBaGEFy5e0Fy7ca3CJPakRzu1ZW54DM8KLxrHNvnwQWPPe2ALrQMYnk+3KftZZXfzLF5hsuGR5Y9UrJv7272tBNgXPbdh44Zy4auzsWTJ4qbri5/50uqpM6cGnYRRozxZuSadG3po0M+QWJLcAIiYL99Ey2a0HAbCZlERBpQRYoPSISAo1P6iXCosX4oCczqXK8LAbPjkk+bf/Jt/U+XL1IUm9OyIBPnoNOvCQGLoyu4cN7rMfoFkqGT+grkRShMKqVT93wAAaPvxx1fmvP6Z8LMhgl6NOrSWY8ikk4AA4dg3VSq/+GBtOICYMVEGuhg37YYwIVUK3fcIkiCtvT1DzNbH9ezZvTl/9kws4SOFFCG9SenHgqVLmhGjx8byGFPjefrEqebUqROlBEwK4SQRgiCSAFdLosJIl2LFnA3SpKz6pl8jM9GDBg8MsUvgORMQMKwEDqXIqqilWVHqlipMnW4t6dR8bt28WLtq5YZfawvE9AFYwuwSV3xu561Vwj6XdZCj3NJhXu5qwgJxtu/1c/XD+jfCmKWN8TtLgtyrM5bGuuiJuyzX25jAs41t0Vra7ol3I6xcQyF6DmGB+HOT+kxYUSYSonym6Or3/G2OPMtz3JNAtICe8tVOTJwBybDk93w23xIEVTy7GdBnmRsGtfRrzYdroyROh6nH1TMwmvAJRD1m7Kjm+WefrZgUoKkdaNR5n/3sZ+v5aIA1gGYpWBWHIknLZUbAAGrm//iRo82lK5fKBcaS5mXyzkq2xAlKRhv6x3pu49MU5OmykLn7KD40TCmMjhBiYdicQXbp7/zOl5snHl9VCuXwoQNRXD3KAqZ81Ukms7VTjO2jtWsiDJaVFwC6N67a6P4dcACYctOhCbSr2h0alRzoO+NByc7Ly98SUXiMjJt7ynw1H5S4RDX3ME9XI0BnBTTzbr322mtV3EMoZtq0qUWbB/bvak4dP9IM6Nez+epXv1LJNVOnzmj27T0chX0plsmozGe7vNB8EM6l9B60ysx8o2n8QvFVUlQONJvBbQFh/kRflC6rOCQZGqUo0THQ2hoFaKx9BhB2r4RxKfB8hzY9i6fFZy/04Bmdv713lPQ/Hu1Svo6iFubQbgcYUNfWM1radrAEfe/orH5Ag/jHq/ggNNf2kWKWLX6lxhs/dsbFZ0v00Jmxl+X7wvPPl6y1BtsSH+eK0/PMsHTFfNGoLGUGCToYMmxoyW7CgUW+Y9fOUnTW4T79zDNl/Hj+vgP7Szc8+ljkc4CtWKp5Jp8r0z10wHLEC9t3bas1y0BvFQwJvaBLfPmlL32p6BHIlzPAXTx8+LDSG7LwWfTCPJSy7Ri5161TFutVv+LgkUP17Oeef66wmntdDAA0Jqox0nMXAkiFpazWMWasX2OuoAc+4LU15rw4Cs7w3NIPnnc2hqdNJ5Y98kh5gm0sZAvHHQECDLIXX3qxeGd02igJuKtv736rKcv5Cxc0/Qb2b07GxDe9Y0eOLlTWt2cQZuYeIyIGxJdZDUpp97tl2aEphK7TNhO3S1D5zEMDaoVKduJyUAuZZTFy2IjaAeh73/1es3XL5nJHv/LKK80Xv/CF5rlnn2mefPKJUnAGkhKRVAWFiSEbqH5BFdy73AzWXan6AwmxZMSGBw7sl3OvZqD2pqn2Bx5fDG3QhquYFaGl0VD4yQy49nEzu3dEeRhKuTcZl/0zWK2LWjwNo+lH/zxfBRfFDi5fvtCMGj6i6coY7Ny+owT7cyHkqZm0IZkwMQGbGVy2x2oUAyvHcwZUVvfACEFC8UKBA8kpSoKKaY9Kf0wqqxOawnOKLSAERMslVHHF3PvqtRsRQizqWNNjJpRCI5QwH0uVxWscWMGRLCVwxGgpatZoCZh8b95LbKQvbRYzV10EQP5ZSiY5qWLEFF5+86J4CaJC4g8PQkLGqr57tTV6I1DSBu51ceLrGUu0ZA5uUb6hAUU1CC1jb64IgDyl6IxAZO3VJh95ruVhhIzs0Y4Cpmj9TbhQvJSztmNejOZ59uztikXJWyFzHmqW4HRY9mLotnIHAuCUieR5ERuWiGE5gvW8luXIUK7KSbn/ihXLY2EuCnMPL8UrcQMdii1B888883T69KDcdgSX3YokweyLNcFaEJ5QF1m5zdwwYOVuhYCsubTUbdbsOS0YTf8JHasQ5EVIpiEU1b61ly/3l5rhVhTI4B8XpYd2Tpw41mxYv77+FprgZjt7vs18JbAlP82P4LOenCsVgLPuH1imgChSoGDnjp2lyEaHrxflfHMPMHFLE8rmQhUxS0Ocr4QmL9fcWbMDrJcVUJaYIiRljihuQBo9yKZty7nahnF8jT+evB6QsifCuG/fns3LLz1byV1jJ09rbl2/2fTppRjH9fDQsBoLdKM/iM8/bUU/aAHtMXTlPti4wVj0ystY836VInWH9ImSJstYQI5a315MkTPwUd7R2gP8lFctkcu8eY77VP7Bw3Pb+8qCzg3SHucBZPgORKbc8ZfvPAYAQCu8dpINPadHV69c2nqe/MtdH35Of/I/Sthz8Dv5ZM4KnNbBO9QWFLmUeXQ1Q0tbWHoKdDhfCGJ2lId9mE+fasuSUljAFKuYEuvZS9UtyYltlTfymIsaXcrfoNy42NVC/yT0pg1f/drX/3HpahS61Qjiy6QsXaE/suq/8spXyhsiX4ZMZF1K7EUv+HTu/HnN4oBEYRbrdp9/8YWAr6HNtig14NKuZWdyXwlZvKfAHuVoPIQpgeHathL/BCRTqMeOtssIK36btlLgzhNPBhjKE5u2WGuNxnkCKOxbaSMZ4f4SNA8cPFx5KfKPyOn+eb75wz90KrBsDwZFTuxjbCOJRbG+lT8+EaOsDNMnn3hq9eSgEWuAVSrhJhbMRpRc0YQTHzmXEjPbOaxHyx4kS1lPSmhqNGWFkAs9RuBD7gp4SG6CrJ3L7aUU454wKnT/T//pHzXf+ta3mhdeeKHcsiVMc/Dz64DJqgzH3N8gQUuQmlju+PFjiyAwP/cWFx4rWwzVZLPwWCbiVZAHlyg3CMFvkikx2d+sadmklDOlhHhZCSwmSgYjYejBscKvZQJUC7qTyRieARw/bkxzLcLmeITLgf3WSI5qps+a0fSOBcFlz/VDkO/fs69cfxMyfsqWEUI2p5gYobNo0cJm4rjxpch4FrwDDfrEhTEu53AjmnyWjDi3NZAKfNhiTnx54MChIdA5xRiEdW0qHqFzL8xGXlAaOJ0CdiCSHrHiC3iUpWDG9Tyv/O2f30qA5KCkO+f6vYQCYdX+mu9aJUhYmUNun1LO+bt+y4mu89z6kMPfBAPrB4M7MC8F7N31BJXDXELDEq1K2GWuvOcB7fMyT961kYVCIHuefgEFvjcudsqat2B+KVOVgYAE8Vi0dvjQ4ebs6TMVwzp/9nwY1K4s3TOmLdKWoUnZQMrluci90SJU7V17WICWG7Wu16YEmP4451e//GUtn6AIFfg4FgvPSgQMystBeckGRRuPr3qidR9PmVqKcMfOHdVGghEfcJW1SPxKvYBJz1LVTWb2lPAWl/dPf/TjKvc4KfxNoQgPAVPcZkAD4TNr5qy6Nx6H+p+U4BWaIziNG6BCoOmvscULnslaAAa5TLVJ+8UCgQbtsw6TldJZJlJWfgSXsfJs9+wU/0EDlm8AV5K8rEM+dep4M33q5GbEsICU0IeCKRKpZEKfPn0plvDFCL0hEXIARUBaxpXGRDsF3EI76DSPztFWXkLX6LbCZxlXyhCN1Dk5lwWsj2GUmk/zre0tvYduo2jqePgdhe53L881d8aM16XOz4GG0Dma9Jv7Op8nqW1rq7AdFIi1q/pDDngR/rm8LGMKFEO7s/tXolbu796UjL/Nofv53bv+AJza1vmecnEPoUV09NRTT9f3O2JI8LzwAHVCLOZNGIThw5JlNfIe8WYBqzaxp2yr/PHZMy2fpi1kN/DFM8OaffHFFxsV3ViR7qcGhXs/8sjS4mvX4Q3PZaz5rD/0wvvvfVBgWB95VvABkHdgz97qk73XP/zwgwLBxkKYxH3IY7kZlhs+/vjjNX0+W0Fg3BdEUXZqtGvvvhhZeBVN+Cw5DVjEA+XGPnO6LGHP8FwrCMyRc40vPjLer/3il83vfOXLZVDSJfqzaOnCKuShD8CnHAwV87r+9E//dPWceXMiyC83x4KauZhrOVEe2sZZzzfbgzgIewOLyQWnj504VUpLcQFZhDK/SvhFWbYbP/Dlt4UlBsTCVohd8J4AWLtmbfPJx+ual156qXziBkPjO8SEwblPMSPGEXMiVIYNG1LfSeLiejbIEjq4V62xZdoPSdstW7H59PZtW5pdEV6SxaxT5BIXODcIjEJxA/fzLIhK/IeCFq91X4wosaPQbto9oL9EoZ7NgVgxB/ftaXqEQA8f2N/84qc/bbZu3FjjNSWARoaq7cGoqJbwI7iPnSjF3TMM1DP9HD5yWK19HDZkYAjPRhhNJmpEgZYMR8XbLLNhOSE26fUI5f9P139GbXKm+WFfNTrnnHPOCY0cZwbABMzMhpnNK4rc1REtk/Kx/YWm7C9t+pPFQ4vnmDzSWtZSJJfSepc7s5MjMIOcY+ecc07oCLT/v+t+C8Dy2NUoPO9TT9Vdd7hyuvfs2lVS34a1qwuhr1653t2MRD979vxuybKV6fuYzDlmWVSlJHsMHbEIham5YQ4GjASlnghBtmbGa0Siv6aN+swDRVwKdfM1fzffVgiakeZ+60dSR3BIueXfRQzz3vKNaSOXCDo0U8QcfPBx0oTTQvpJ6AkzJUTcDtkhOOR9rDWYImnZWDBhh/fqn3fpv+AP0q1oV7BkGvxeRM/Ysh5jwvTcX6X0du+tnOuHHnqwggWXR/P82rNfK4abR6IJrO42bthYplnfEckbN0PsyRvp2ZatH5ZQxhLD7KToDZO5vbfB6PEgNEEWHF4oN8OQsvIgOtZW/dur0fgwb1HY+k6rICAgVnJv4dWRCHnWBUEwb4gnwnrl0tW0dat24BLYZdtNUaWEJmZf2q/13rZ1a2SwuzXvBBrCneyG8+mTGtkid+0gNSnERMCN/HPaOAEOUUYImcutMeZ19lwrr/pW8JhmR5s4HKbPemOO9BGDYbVCEOEa7eGdgfxLRHTqlOkV+MWkfujQgRr/17/+bFkWCOmTJozpli1Z2D377Je7Rx6+P7g9JtMemLlFMLjRnb94JWs5sVmrQm9othWJnHmi/Vn34YRq658T7aGblnCavwni9ZuVDGyIFzE3YmHcjxbck892D0G2MXgnegFHjNNhXvq/SxnJdzjSH82cTYAt/h3BMDAb+KEcBHLrvTdv3ehsK0s4gS/tGHjgbmPkhAttN3iGU3D5btFmTxTzz6egyWoi97FwEO6rsl1dasKyTyV8r+dZ6aaeJeQzpfK/0kjPnD3drVy18lOhUnAU5ogvUHpo2njGwgULwlQFXl0MrG0LDK4tP/Cbb77R2TxBoBU3nqBd1amYuGmBisXIYLkemGIp+zh9YR0QUIkei+2QnXM4Gqf1U0zjSJg+FymX5e5o7ZcuXKiiHOs3rAtTv1jzR2MHZyyyXD76yEwthRHjF7NiS0Umc3xEfrjtT1uGwumy/DowfLjJBWSNBVVph4CKsRr/G6+9XnRWtD+cVsxmSQTQ2k8+c3/1aks97V1qV69ernnB0GUUDP4v/+E/3GxBBLjoNGKIITKxWkWSzKIli8OsphTHN1FMAYui0lsIvj4dFj1KuoZQpFxmD0BD4hTxGJmyAI6pVdUgi4Q5nzp1siYFwQTEJGqBMOBOu4BNeyODzJgn7dW9JG0SNYnCtRPHT5T5esE8m0XzqzQHvA0OEMg5WRRtBfYLaCMtFBD4fWuYtaAugReQU9BNQXD6MDIIZ/JGZX7OnT6R83Q3IQx9cK794Aff7X7+059WdTHBYjT7GdNnlpR4ZxBpOGMYPbbm4EgI6j1B8vFh8JnGzhZdCtPv27s7TPZiN2/uvGaeyxpIY+G/Ml4pV6RLvtQFkR5pwJcunE3/Pu5s33U6RPT2nUGdykVz5y/KfITIBvflD2L+QutpQBlKxsG/1TTZvmwdAmSuEYwSTnIPYOslfGZsxAyBwwzKHJ2j5jL3eAc2aUqLGXpPPqsNhCrAaSK1a92czGmEG0TgnqwTYmRdEDYwoG39cVpf3xEpcIl55UL61zQd48ijtabux/D1kwbdM98ihhA816qUX96tH9JupA9IPUGAEIt5gR+IhIDYfASMQRg1jI3p2kfNnw9G9VdZVweGB3kxQkjqHrCMWJB4+dwQDaZZ8KyPircrOYqAwju4Bg4EOIIJjNHgRJsyHxKA+d6MA/FFPBAnBGJkBETjFBDC5Er7OHr4YLd+zboQiK5SBMEjwiYSVtED83DyROuzeSJ402wRHhswaIOrh7asbb8xEfIPWg/5z3yA4EZf5DGbL7/zgYt4PR8cpCVgzDRkDNu95mDK5KlFUwgdkydPiKbzfrfpvnsLNl6PtnL+3Olu7coV3fy5itfcqmIkZ89cCDEWjdxl3u6GCU9I38FCYGXIsLJsmB/zCZZKiM73msicTL6YoX74HYzkfwUvCDG4Ikq6l/WIYAXuVMgy54htMdjgMusNmABLDvDu7wa3jSEXTuS7t7vX6SiYT/vSBj2DOJsj+dN1GFP6CdbT2WKqJRHle8F0bunh23sd5tWYjLd35xTO1nw0rRueuE5QuZvmhgW2bA34Z3/2ZyUMK8KiXX3BfLhT2noLaD0Z+t4sVWDOpgksMOougDmBXRhkbW5w9lwpZtxHM0OXzTsf77tvv1Ppn+g0f6964AQe8+sAl9yZmDABHX7JVeYrN+8TI3Qdy5pgeJvu3VTC357ABR6iWAjcaRaVtk+0yo3wkZuUid0Wi+aJsGstaOaspYpSwWEwbq4KPiN8llac+1Tico1AaR4xdnMkzsja8k1bQzEQrGwEYVYC8RgK8hw9fKRyrFXMggf6wtSPkQ/+3/6jf7z5aiaqvWBCkGh8aaKIIlOtyFXmUNohYITAcgcnRisF4IgNMyliLJfWxAEMi6WzpEnSSUXbBohEz9FYFT3gR7P7kRJg8xfMLwmc1ifiFDMHvIBlS6R4Sd18R/xFrjGdOUj0UiJAlBBwkb6eE92NqKqAIiBF0j0NvUmv0UZCjJR8vH3nZvezn/y4AME2Wnm4iJXvEBNTHhSN8ZPceyLayPZoPtevXYpmfKNM0NKgJjN9BDBFoI6f2Gr6Iqx8Cnxbo/PbmOFDu+MHDxTjpZmeOnMyixFmGuKhPjW/N98J4qX6lty2ObPmdDMiyZGiVWaalLYXpI9862fCPCpSe8z4AP/hbtGipd3iJcvTdykYSAhJvC9SEKQ1lhANTLfWBTEaYLil0eZ3R0V958Csi0ClpSIy+buQd4CZ1f25tXzNaQMhKKKWi+a/5S8201xJ6yXUYP4IChNaiNngJgDoD7NlEZFch5A0OaYvc6kNhUr4y62vfqlSRpvC0P3OAtPe1T57s7ujiNAAcRTBOCNEgekWPAikUBVn5PCRlVYGNipIMUgs9Uz1KM+BaVG1Vy9drprqZ06fDCHaX8IbdwgcEC06N4zyww/er5rSYhZIuvYynR0tUi4885TNQGjyzFoi4NWSNessGFw8+oYx2XEMIWAFqPrgGbuIfnCqqIBtBZ9/7rlux64dtcWnIDAFOLZu3dLtzPvvD0ObFPhzH+2cBosAnAlzo3UhbGND1Pj0mBZZYRBMRE/lImbN++/bVPOHMcP1Xbt3lvvkTu5/+913utUhJLQk8614CeHYfJ2LpmxOaDHGSVBGYwia1huxo52x+HjPtOlTQvAf76ZNmdTt37enO3XieLlupoU5jxgWfD92pGobL5i/ODg8NDTibOjT+MBQ6ERAq9Ik817MoI9dYHHo1w5BBss0EzDHZ1wWmcDsiJyeazhyJ9ozQfBupwCEmAqwQAglbKh1Di0Ix4UAAwKAOAywX2l7YDv4R1MsS02+FSrl85N8p8H6G+5g+tXHKCmsP4REuFRMJP9ocDrst7I6pY9iKuAkPDCXcNgz2nH012rc6SKcKLwgfBTuNQGEEGHd9+470G37cEu3fPXKVlo4a8TdwvLG6ogZOzGnyaH9gmgJBLTSUydPdcuWLS/a530qh2F64F0AqbrKmPapKEl28JKfy+Vy/szZqql8IXCyYcPaKDHhNRFIuNpkRQwNHRN1vPWDreEfl7sVS5cVU78ZbdV7VFkUP2Cs/+pf/T/LqkFIEI9hrQkJoqelFf7qV89318LjnnzyC+W62xLhcEH4j7nQB3WqjY375E//9E/rU2lXbhQmcAI3k3ITaD4piyphvfzw129mTiaXEibQ1spLPT0b+my+z2R+CKuXzl+odZS2ef7chfCByxVfIStj8G9++9ubIZiB0RyFdPMHMHXZhg/RYgYUzSbH8GIWh6kP4iDwAJ0ZAsEEwPzAzNQHIhVhKIiIKF4EBJGx6xDJdUekA9sR0hJIm0xdBvvzX/y8fGeSxRFEgIVwKLmnpifiDTAklfP/luN+5crS1CEJjCTdiADly5OQT6Dwm0pUTCKk/C3vf1DaaDrWrV9v96eFVWUFceSXEBWcGatCBqKfjx4+1O0OsTtz4mgYxO3KuzQ+5hTmk0kTJhaA0t6ZOJj15OHeCvGbnAX86NKF7sUAQ5nGx4/pZs9r5pKp6bdtuVgYFIJAlBAskhqiYZGZxLxDDpz8a4i7f9/eQqCx4ydFoxEZPiMEdF7mdljmGY5D8j6lqI+WRg4QhCB01qJMwKh/rn96ZLyFzI1qfMqU+5QlwlaP9KRQiFN5jvlNu95Q9xUha1J7HdVeCzap3/OJCPlbIn4RQKbydB5BJyy5l/BHoOMzNC9VQCHvpqV8/j0IFCKPsOiHt/oknUIesQ5Ds7aYtY1HwDep2VaVDj44xJv0Kje5r30uippwKjKaJmsbNhqfiHnwyrIDX0i0NEYuFwir2hXY73eOEaRFcsYIe5jWv9lzZpb2CO9E+GOACO+MaTOq7/IpSeOsR4KuRM8vDAEBb5YNQyboGePwkcO696JpYGKLA8/iDY5EytcHLiV+VjBgPjFbQqsUEQwBUTd/LRjtowoY01cbMNDQacs0/XXr19U4VSlStlKJTlGkzPWEd5oyDVgaCxqxZNHimj+MuIh48AIDIGgrPSknGO59/Mnt7tFHHsraDo62ezqMd1i3IQI0O8vXvvblbuaMVkTi3o0PRGi/kLZsfjG3mB+LASHPfDK5ghsHOHEWDBb8BR7rM2c+/clOo1/gz/Nlfq472ycrCXjQZ5YP9A3ca5MwCe7ywvZ7Tu/WjgMDRHcwTtfEJjg8W7Ab+tk067paKT3uq2DHtNX2eG8adYkQ2qhvXtnwECzV9YHP6leu+/SdENvPh2v64l5/K3xhq8QrWecV0eyUFVW3Hz22UQf4I7xZe3+DC22BV0xN/wWTyj8H4yxIfL+1E1IYOWXr2LGjnWpVYHDj+g31/l/+/Bf1KXh2cIgzHmIerBVNl0VG4NSVCHDS5X79/PNVw9yGDydOnCz+g+GCV/m74I7FSZtcJCL6bSgCTwnAIuptW7pg4fwStt54++3A1T2dzVrgqh3HbLivHd/Bqv42fLhZsM20DGYxZtcIkcY4OfhvYwYH2gXHaemZ3qLtaBal4lvf+la3YvnyEl7ABDywPpVq+OWvfm0zIByfwYsKRhwQH2ZVTJP5gjlMJBnQojVYJMWqAZJO64z8LITSIP0eUCiGx/nuvn4Ls3ffebvbHw3C3sP/3b/8l5WjJVdNRObBQ4e7k1lUpup7791U2jDJRT+UBrTNm4UnENiqjJ8BoxEmL6hG4XmVshDucvpfvljVpaZMjaSSZ/iDX3rxpc4G7iQtWvXyZUvC3O8vSYzUK19MHV6S3CcZD4Jw5NDB7lraGjE0YwqBvI04BuCwNdHOTCgivqvwQggpBjx5Wttp58TRo932D9/vXvn1C93BCCZjMicf3QwxzrjV1uXLxjgsrAUkRZOCBb3sjIZ/+MChaDLnI12eL1MHgmunEXmrR4+d7MaNn9LNWbCwmz5zThjGrCDp4PIRE3S8X4F6uI/56q/5Eywm6pJWejsChRtYLCBmT3wwQd+LYA18b4jfPrVdzDBtIE6leUdaJ0wgRqRET/dmYmZ/hzbRhGo6B8lRIfObUoqYpoJIKrMxQ2PwiA5CRzsFpyTtel+YafUnfzNTVXUuBC/MhJbjwFg+yVx4mf6qHw0JpJH4rqgKcxINa/u2HcVMbWghwEgNZz7ZU0F6kdE0K8iv8hPTMA2KaVehC4UD+OxdcxBqBalgQk7zRJvCzPQRMnNdMC0j/nxkNOJMVcY3LPCjSpA9Ts8X42E5QagWhlkREvnFadpbPvygcnblD7McsLKIF0B4mPtmhXEhgNwlYiJoDQjV2jBSwp4CA5evXi7CIngQwTWn+qgIDiGXdE8AVoP5vffeLUEYnLJOWUsCMAuGuUZY+HaZ72dMnVZEE31AiIxdYAzfIf/yvfciXIMyv6drHs+etTlF+hrifijzPiXzsTBzNC4C9+j8biN/e5afOH4647DH7MTKEZaaRwjEhPUB4yrAy1wWrA3GjAiV7TuBlHUPswcDhFsCKbguDTLPglf3u8YiRPPRqHdw8zQrDvhvkce0X3/nh4JV9MrZ2nXvkLrHbmHabBjVullbc975JPTgRsdHX0Gt9frgX561b7h2HYh2FfnIZ8PNXAu8ltXHtXyHC9bQPYV3WW8CL/HYd+vvMA6M1VMYMeFaZDGN8kc/+mHBfAmZkyaW8OU5GqJYF9Ho5oJflCasAEXl9eb6iuVLu2VLlwSftnbvB16URzXgKruZU1yP9yyNxj1r1oxudniHiPmxo8dFWJsYhtVy4Hds25mxs5pOKP+xKm8EUgqfIkVwDWwSUFkG0HJ4g7GDM1kLTeibVPgHBChsytMqjwqm0Qr0tDfdu0/ddluOzpgxs5i4gEnmeKmxtgM9uP9gWamUuWTJQZMJDSx5xikrwDhZeQmf2iC0srpVyl/4lnoR3A6EBVr+4K8+++xmL6cVWTyLy88jefqeID/zCMiMLJflMpGflMasTrKoTgvFVGZBTYwACYRnzuy5tSiqUiEETNKvvPpSt33njlLTSUv/6B//4+4P//gPI6EsLGlTniMVXeoFU7hI36p4FK107pz5hVBDh44oZJNSATAk+MsdozkoJCInmSlCTc8R0Qz4ghETm1S88OILJe1g1IrGi1TbsHFdmdVJ01JGmA4IC4JAmHCOCUQIoRodxs7hTkIS4WnyypwwfUYBGoEDwZkYQjQkRFECPMKGoW/7YEv34bvvlnRvQcZOGFcpA1eDgBfOXw4BnlRh8DRbxJdQgXAB/mvRFAhGNCBBOhjH/PlzM+bZ3b4IExfz+5y5i7qly1ZVOx9/IsVKRHTzxzYttWkAGNenZtqI6eRqJ8LgnwMRKibr2cAFyCrihZhAfND8+SPEuicOjcjRTgf8wHXdO/r3ksARgPYubSP2gi+Y383voDByDB/hoBFIZcI8Sd76xd8PeUSa6x/iVnCb1rypbxuMYCakUH0XkGQvT0ybxiEwo23MfaFMbUyHtDomfkwGkSGMQk6fzMqQDdL5nZWjJOLgAtdI7w/2adz8SwiE512HF/rrO60ZU4L8SkP6W2AkPKKhjh8bafzEqRLmmLAJBW+98VYRSsFPKtAdDSF66eWXuuuBFVI55izGYdWKldFowmSj0V8M3A8L/ij9h5hWIYPALcJDG5ZONytEAqEjVJo7fVu0eEExde4n2r/rtiHFgF0jRNCGjBGu+RsjlkUh2MRuUV/64hdLGEEf+jmhMatABAeNhbULAX/1tZczR0e6d99+q5sVYl7bwAWOCBP7o1G3vYsnpZ2zQjmy5hF0pzBrjwp9EhfAzzvAPNNX72IRK/gA0I5ca3DdBDKXjavktfxWQmVOUFqBWX4rBg/GAs/azEMYuE+/u67spDSnXMz7P9MyndVWTofvQbmiKY1+sQxy6eS5wCPTKeuX+1pVt5ZSSRM2nv6EZ/3hXv0qZjtwHd7kh7rWM1xHpewNfDdWYwPHArLsqcuMeyV07uWXXqiofIyRJaTPyEDbCDhHjhwtYcsxaeLkckUQNqw/uq8d/llZAJgQIa1ppAsq6AnesHoavwDVCkgLXhKG4QhFcOsWAl4TPMAb4RgcgVHv6c3tlK1TuQb/NkSwJPhSiowPo29Bgh9V3ykehGgKzquvvBKa/lGlE4FRv3Nt6T+6uyfKz9zwIO+F8/qA7muPH9v7MXgH4cM8wSd0y/PotcBFArT5kZrFQoCOqB3965eUst1dCopiJoO//MxXN7dt64bU5KrKVC9L5/nIxmUimehIk0zOFn1EAHPpksXdShFzIaK0FIEszBFAvmrIApgwcKQek6O9iLaTjP3YE4+FaSzupkVSpwthtoig7ffG5+80Ws5+C4KII0YkXjt4VOWY3GFXD5oK4UGfFYcfMWxkbQZhgvh7lX88dvRwBU+Jln7ooYfL5NJrKCKzSU9SAvibEc2DISoW8WQWll/sUPlxLxfhZ6ZA8EaPGZ8+TygmwTROUra4paGHoLou6MXcHNizp/YH/jiMhvmeRDQq9w0Kck2dPrNbplpRJCNmF6ZS5n8VegRJ8Ksqpn49p1QOAomI3hHRxtcFUT4KUL374dZu9LiJ3Zq164MkTNFSfqIPp/28vuY/VKUIS+1Dmq/wtZ0hPorj5qK/c8kDRVSKsSE6JaA0QoTJ5an8P5+ISv41DaQxWTBk7vzdfLlBekxb2znRDO3WDk6+pC2R6SLPWRd8Dsoz/iYpIlLhnyWc8QcjIoiqCO+0UnPOxFz9zlEm9/TdfXcy3/x4xbDzXZ6fMbKQqChlPCw4e/ftjzA2p1sbWBCTQENgiiaEwgNrDkFtPMI6wfeP0RG8BCWq/23MGKmxIX4YLcaDeCGUkNgG6dL0BILRVsQyEKhI7gcO7osGcqeEWDXBZRUQIAhOYgHgjcI5fNIY2J07NzN1n4TIjYtkfykE3HaagyOMzarsgGshpoSarR++X7iCR/zkxz+qSj2PPvpoYHRkt3rN2soxNneq1YlcFl06I3NAO8PA4Ih+EBwRErhLazZeY1SYxvfJwT858j/98U9ClKZ1X/nyl4uBEMzNnT4jZvDr+vVrIUiHStgUQMNnvG7tmm7ePBW35tXzGWA3ZeKU6gfmrOAOS4McUZv4fxJBc1AYcaA3cxmGFbzC8Myro5hx4IRVyvjryFy2z+ZuUW60TNCBN8yR79Z3sQPakdsOnvg1MQREXICpimJZ6Lw78J/Pph17b/teAY+5twU+Ng293d9EXr0Ae3CltPJ8ev72LT7buxXQKljK/BKg4Rb4LcHCs3AofW0upjB7l/NbCbn5rdCqvjecbD/b8jD0xPf8Xcw7v6jyhJZgxGJSKCerVq0s4ZLJnXXC2mOYZwL7hCaaXMs1Nr8jsl7RZI8dLebLlQFmwMe27VuLvrLeKH5DMBf9TnsmzOnDn/9P/+8StDZs2Jg54aO+k++Luj17gw/pG5jB1GQQoKu79+wuYcK8sBwpzOT6++++03379363/v7e3363AqAIpeYWLwKHrcQyQfH1cpkImGWBOXq0VZcjAPzkJz+t4DKRzTOjpKE5toqUY2yHQRM8YbwysyMiuB/KsrZqbxgwSzGBWmAk2tEXsaLVE1xo0u+HN6knrfqXtrbu2F6WlsFf/eqzm8u+HekE57bWWb4BJpLFymLz/ZhgREXKwZSJk8q8XCH+AYS333mn+/GPflJl9jA+fjJFPgAS1dySI+RTp0+t0piAitZaPoZ0lLkbYJamkMn7KJIRYkn60YdicmkL0Q35rsAGvh+TZ7Fow4pWAGZtS8r/1fPPdz/72U9C0K93X//G17vfyyItXryoTABVbPzGrZJSToUQkNxsmkDaQRxoxCoWSZOgJdFQYOqNEH+jGU1DH25nnUjh6T8Bg4CiBrTcYqB/OdLRrp07qzDDiWPHQxzHZSpDrLNA19NnctTwkWpXT+pmZByIyAchmkqyiYQGzMyFe3bvLwbMvDUphImVAjEXWDBv4aIA5r7M39hu9er16SKNAMIjCvxVYYKQ06LmLO0ycwQB2pnpVcUgT0DOQtB8qyPr5juNBVLl7kJivv3PH+4x59ozD2UaHiBmPfFQftA7UAzvxHxzsfxBBIRKFwni077uZk5JrIQQyC96mumPRca8EugKFkiQeZf5rj4YZ3tL9bOCc/J+n95Fy1FjmtSqgAzEFoRCmwJ3mDTGIWeYhncwmiaCoXoP5sOMipmqoENbBCtqS9cc5n8IhihL7fv9mWeeKXeJ+AMl6miHmD4BEWGzxRyTmJx5Au78eQvqt+eeez4w826Z/Pr5Y0lSHEEVMFrilOCQHHWEZvKESWXaVjxGBgH3xuHDB8pSgMHRMpi9jVGE5/0PPGi1u+MhPgolsFQhWnAVkzwUIZRmwXRG47UG2if9Y6Y9I3aP/j752OMVxCL3Ej49/PBDhUNoBQ0IE6cB0A5efvnlfG8CBmua+eJiQsC5JC6eP1O4y70D/pjRv/WbvxmNZEoEoNwfbeLwkeNVie7u3SHdjcCK9KqsQNGJWv/Ml/U3Xn22/r6DAQfMKI14iJNGTNBswiMhlTtCYR7zX0GEuQdz1LpcdIFVFQRY8BytOvcWEw6eIMrwBTxUP3IPhuF7MKfW09ELMaXBp2ulQetfaOngaHJ+07a5R18arobypd/93/3R46X3ccMQnB39NaP2WRapfGpTP7RBqybsLlu+rFswf279bn2UWOSCY+GgFVtnKWv+phDBk6985WvRPBeX0gMvPEsQpfGKhRBv4T40HA3FY6x7H3+kH/c9cF8Y/4oKTmKKh3eHDx0p4ZeCxfol8A+++I12XVotAS/8YeiIYen/nW79xnvLN4vJv5t7wOe9Ubb4ixU2QksJQ2AOfnk/pa+PbVKhEKy7jsmrHLZx073FD/mgjZ/5nJLKkmN85tdeySw/xmX8inWUWyzt+h2O+G1KBEt72aPdCpmsXre2+/a3f69SWd977/1u8DNf/upmD/A/pJ1CSIFFNjsHMqp9kMS9RDAIovHLn/28zLR8qN/74ffLPGYD8AeC4CZD5LMKQNKWIJSUHdGYOihoyuTSAkS7ZeQFOBZFJCoTA21RdRSmQ8wNsJIYXg6i79i5u4icXVRoE2++8WYWelwBo8mSe4toQWIbKf/e7/xOFmJJJuXj0mq2fLCle+3VV8tcPi2Tg2HxO/OR8TkdjdQCCIYH4dasWlPSt8lnXsYYhoRomyt50Mg+rQyg37p+s8zzzNPy7hRXQKTlYWJ8k8JsSZ2TAnAjIhUNieDxUdocPHhYBBJVXcanbQXEL1dVJPtzHgnBwfMg8ogRoyPptUjJ8xfPF9Ivjxatbi6tXMnKwUPsv4toCMBoDM+Wd31gVpnmso7W0pqbk48HEbkakSnkzn8IQhGFOpt5jVRtfmm4GG2fwmSeIT/tHZEwFw4mtvaOz3zB9ZI6vI827M/cEwC9mfm/GS0Q82iRrLmdGV3fQ5gQPoKcqHYWhWL4eZl+gKue6etzSFH9rb+YIiLbCweZmmoTQmAUh5QbPdpKmTKX2j8XsnqW2YxGIOBOuUn+HtYdgXtMWghQ5TKnu4oFCCQhMI60JoFJ/qfdkeppnOvWbyiNQ1UrmhKiw4oyI7CM6KlUxGTlurmikdAMFR/gXxJwsm2r990KQdpRGjLJm7ldJK+grgt8wtG05Z0TmlVlEwsh+tduRoRpkngeqDgDggyYFmkOTll/MAjzhfGaA1oRfENIaRL8Y5gxIolZWAvm9ukRsEV9W3MCCUaMiHsWgQvKhJjOKf85ItkE/ruV2nEz2vHZs6eKiIon2bVtR/fUl57p/os/+QfRtKZ20zJ+wiLh88kvPt2NDe5fuxbcCbwPiuBZjefwbm3qfzE5sJFrxmuOmmkIvYEPjamB89JMB2AXsS5YDvMFo1Agl/Jc4Cd/1J68uV40KW2VEIAJD0A+YZli4L2YM1hm0QEnfL+5mtv1KzgWXGrxC81ETigAm/pflidtRBDIz4Fp97Ux1on+5F3m5RNCbsYGv5WB1ZXCX0euEcYrmjvX9Mvzjt53zaWAFtAQL4cui3PgSsNE0RlBjOga/KHRicK3Dah9pgXgySVG12276V179+0tuo2ms6KirTNmTc+1lnoJ3hVOkinDv8uttnPXnrznesHk+g0bIgTOrQ1IVPJSEe7V114tHJ8TxkVRQ2s/DP5hYl986qn07XbxoUcfe6T8s7VhRBg1hQtMHAmew1c7zynMJEYDjNQ8Z1ysY+D2vvsfLK150qQIfsFXgjimvG7N+vCWxcH1u92PfvTj3KuG/KDKlvnSM0+XRkwLlrrEtViuhvwuCBTMcV/eyJgfefTxim9SCW/ZimVFgwav33jfZmYF68KEOTYDRiQES6lGRZ2eNHliTZibdgZBfvnzn1dSNo1046ZN3Re++MVKMVq4YFERHAutBCFJkCmR1iDIZnoGJ9hkx7btFaAF8JifMWGTwR9XgJJnTRTpyd/MCRKi7Td53333F8MC1Mwg7ucLwCQQUgyKBIzxMvUhXrv37Oreff+9kqSFx7///gfdk194sgrUI4zGf+7chVowu8sAUsSCr1mtUKbu3iyFIfYBF0wdNBImNL4CzBdybd2xswAaMpKqzS1iqcaolApMAyOePGVaMWhWAYTBLiAAh5nzzm2M8m5FC0LKcuinjX6DepLmgkiii8N8meanTZ+dPo4p9saEYt7MR9a//q4AjrwXE2rSP4l7SHf9JqKfayEACFHRksypI5czrx8XUwPI1U7a0B/z4H6IUQU2ELHc40nr6lnajWuIXZmg84kYYjLopjVH+u4y+Vy91l0LYDMfe37osLSZZ4YHcaPcB4BvlBaM+GEO+njPPdKxCBUDBIX7w9jyPAIAbnxqzyd4hOR8W6Tfg0FMTFNMAuYiJcOoMQjtENpsfyamgLnpQrTktqlISy8aM250GM+KIkraELiiHcyK5scnJr1PIJK5w7y0C77AMp8twUJQCZeEfoI5FiKMymn+aOkQG2ETfT0pMEdTZYmieQmEEXnJP6xAvNSNRfMXBIbudFcuXul2R6DDRKUXgg9+bCbpWbPnlCD9xhuvFz7LWRVLkSajWc/upkydlH5d77bt2FrBMcOHDy0hQS3t8t2FAKmNS0hgTcKwmQ/NtTnAiP2NmE+LlmAXsdJOo+3qd6vLOzyCyNTA1OBo+WO7sRHCP/nkdrcy+DtixNDM0elKi+Jv/vJXvlpwfvjw8eCrQNHBwd1RgaOmLZpXMAbuvcfc+Ru8Yrp+B19cFVUaMnBU+Ja1KYBNGxVAFHjCgMEL64y20IiamNzD+sJvq30+YnDecKPhiNNail8wfk03E3LgOcR/uJKrYZaFj/lXFqv87oBPxlBasvayhpgEmtO37cSAfaJDaSYHRj4wD1o1iBzaoY0JaPIbPHX43RxICf3Lv/qr7q//+q/q2tpoadyLGKNAWZH6UpBYNXZs31lWKAz+1y+8WDAs/c0YWRjRQ2suZZTwS2OU6kTgJXDSaFmGaNQENIx1/4F93c7du4vf0LYffeyJMNUvdx8Fvn74wx/VuPcf3F88SNonJXHJkrbDmHS45RFWvZfpWEUvFgxuCMzWZiCLFi8qPNgemrzFFqTp//kLl4pGmC+xIczrGLIxPvHkF0qjZwkbHvjbtnV7CaQCHg8fieIZ2qzv2lF28qvPfi242IrY0IrFW8C1rVu3FkOGF2DMXuSXrijbPL2Z6NMeSxhLzeAnv/js5guR2CeE8w/JAOyMRDMbHMCT/C7A5+Oo/F3+GxmpT1mvD8PEqhLJytXdfQ88UPdBziEBVP7Q8I9uRCY9YNlduHS+O57OWmx+q8shTj/9/g+73ZmQxSEU06fPLN8EZGeu1WEIbnKkOpGUISBz5Ze//EylGYnUvJbFxSAQPsErtHUpR4gf4FYFSUqVnK1fv/hSmXl//ovnuu3b9mZ8I7tn0tbIaNxXrl6v2p/2B+ZzNsFs+vY9BcCkI1IMAg+smRqYV5nQxowcFsIyswJi+HmV8twZgnc+7ahEw88BOAEgxvtJ8IzWzQJA2kKASIVyroXz07AuB0CuZT1UQqoKN2HSCPDQEEC7jJCl5bQSUGx7OGv2vG7pshURWsaGETEfh8mHqQXbinigAMX4eiaIuEDQEBv98bfP/Jq/g74BeuswjIQeojUIsiMEkbwRkopG9lueQEBcC6moOScZIna1NWHeifhBbLf7RARVwKJpuFhaRwjpR1kDBJxQQMMt7SXjpBXcDbNGpEjO4ESbtq3z/ODAHcKCEeuPw5aJ+srE3fuEEbYSFgJPKomxakydOr2uGSsGI8hElOXZM+eKYGG6/DpiEDBlcEbSV5lqx67t3dHjR7t9B/ZWhDuLiswADJU1A6yNmzAx11XROlHwY13PRNsFRO+9+14k6K0Rpq4WXDmXyIMM/gmSeeettytIj+CnIMLYMHPak8AyQoBqWqxMtBDFADAw5miE4uCBQyWx34nmozpRyH9pNfCRKdC2l7QezPf6tStlyVEK0gYLc2fPLCYvkAscYJZqhhOgpk6aXL5mgsigQZ90qsNNmzo5Quj4zM/k4E0LwATr5R8MDlcKW4gdHOKjJjRcuXIpDETgoPSdm5mbi+V7VON67uzp3fJlC7sRUW5t3HD18tncfzGEXLCLPVxnhrjf7PbvPRw4GV6unBJqMc4wJBDgfc4sdJ290AZK4YPfEFBMUB/9DSeq4lZO9fL9I62Cb5CISMMT7YA/jIzZEjyDS9f9fs9ApkAzSefB4EH5avMbWkW4CPgXL3d4n3d8nHcRIo0DU/VuTLYkZsMA39oPzPvbPMKXO4HXHu57IUR/4SchII1V++7VT+4L/RGspH/gH33iWsS4MSGBkGjolTBRlQ1Vi9Ong/v255rSl81XLZWuRfuOLmazYsWqsuSoQMclKZB03dp13eoVK0ppOHL4SFljMNWL+Q1sg//dWefBwwZ3q9duiBb6UDd05OhotLu7t955r/vqN77ZnQpjuxae8Njjj3QPP/Rgza1UUUFdqqNRbBYtWZSxtMIptgg9c/ocCb978cWXgzN227vc/eKXz2XMg0uZUWzKGpve6TObK1BZS0U25s6dXXQMPlPy1AAYG9ieMWtGBIWRpdkvXLwwMH0pdGhw98Tjj3WnTxzPun7SzZs/t1woJ/MdbIkRAhsYMouQ3abwKu1pF61RjGTwV7/xrc20NZNPK0BEMEEBWZjLiCAbyJHSI3jj1889l+/C2VsQkrByAS22h+NTQrTsskTLYT7VMQOW2mPnmHfefLNbsmBh94e/93vd0sVLupshmlR2ucgF1AEwmgDAARSipjEcOVeIIU0VwWcWEUxg4iGXZwCXQ1AFs13ln6X/KqoEjEsaWbN2Zbdh473lM6AVDI5gYREAjjakSOgHXxlAbpKyIKNoa5G2mBloItKRBMbMlgYSoYCWY4ejeRESmKguhugiSIQICNZKUk6u5ytZP1jgHaRljHhcgAM6fXTtRiEgQK09KYPUEJ90WoyIVBvixYRIKpszV/GGedEiQjjplRlMmUICcKUBDDA8rt8qAZm2/e7TuPtyk5U+kb+RHgUzECvfVdwydkcx8SIwua9O3LVa+fRaHQPjcz9T2afXc3jEvPoNURHl7q1yhW2ozpwGCfSO1k9rRSBYVjCiYUPbrkyYqX9M78WD0w+vldftfRWIFgSANOZQgBCSxwfmb9K0jcEPB2bltNdm62nP5gh8lQii8YE5mirNbtKUiWVN+c53v9Nt376lfMr33bepmzHT1mXHi3GLLaANMt8R6GgPRXQCoxi5iEu+IlLz0mh7Nk0hQF4KvMgYkFNvfmxfSIsmoXPnjBMxHFhWqKU0oPSN5YZGS0tTs9lGIcYmLattzs6sNikC9uTAyOxqp7cOOOHYlUtX6hqmLDeTQADH9kVDeZM7Jdq6CE6F+cGTEpx79+wtSZ5fDs5djKAtn11lOmvgPvvSMkPzSxMG3PfRdZaeFu1Pe6gNWnLvgf17I5i83X35mS923/zGV7uN61ZHmrrdzZg+pVu5fFn3hS98IWMeFKbwbsaxMGMcUwKuvZPD+Wr9aYvG5Iu5wSjBQVlb8jcrSn0PuNb3aEECc1joengs+Kz/90dLQfTbp1roAI2CE9Ym4BeoAtPNpFxCKYYZqPW3CdGmLADv5BpqOIhxB8ojAWPgnnF41396+q3/vT/MW5mLI6XS6BreZIw53Xo7uIMBoKvomv72wYNomrlK69V3VhxWrZOBSebRCxEaxRLwxy5csDjjlRoYoWvK1GLAtHmCFjrCV7pmzdqy+qjsh24Q9iblO+aOMRMqv//979d82cTAO2iyt7LGCxfO7x565OFotQu7GTNmpb+3wrR2djfS969+7avdI/nNBjfLli7O57lufPiOAhiCAq2flFY0Aj/6wfd/EJia3d0fxdAeAZSq9yPw2vxffXKK44JFC0ojx7vEAOg716i+Nb5zo/4+e57/+LnK94fjXJLmDC1QylaArHTW6xFMWUImR3BFg8QtgQP507Zk5KrxrNrc9993X+ExXK3Mh/R5fBSAwV//rd/dDFDLxJFOkZQdItosGmZDYrWpw1/+5f8aIP+kilrzQRHpRBdbcACLUJUPOQsImW2yAOHkC5KcmaMBpA0d+NnGhZndDdDw+TE/819ZZITEu3skmi3AA0ENkcuVAiTl6SCDfTIFctGyTRBix9eCqGCCH773fmkdGPb6daL1FmSxp5UTHZFlp79w7kL5QhTSsAuMnOMMNO8Z1A0P8BEgFP5HrMqPk+v6t2FDGHm+MydDCCZde3TK6ZWjbD4E0igaIoHb900P3Fd50JiD/pOwlCMk5FTpszzPB6MYgt+NW1BSIULGRigx/nSv+S4jTc8NI0b0oT5fMLRHpABTMeEcDd3MXkPmzPqAduzeZsJFM4xPVG4RkBxaK+bcn3ncidi5I1Po/3U2DbkRDMTJ/aVd5zvY8lmuh/TfiYkiikPznBgCKUp8rhVNH20XIYXonsVsATeB0UHj1R4CVO0OjKtSsbwv4zB/XbS2G0EsxDYDKSJKapaDzrpgTU+dOVXEQhAG7ZUZ7XI0touBCbDvvXxXH7z/fvnsBWc8/sgjJdmuXbu6E7hHo7IZA2mfkAjuafYC8gT6CdIS5KVsHcKOOc6YOb1bEkYsSvidt94pa9D0aTMqkIqPiRAistLImIrBdxqv+ZDasyDCrDKXTHkCEwl/BEGRvJWDHhiT1nYgzBrRoJXLezyQsYg7YHJbsWx53rc44z9SAhkNRR49n9hDDz5c+66+9/4HWZubYcZtBx449/Y779b8zQz82ot218493aZN93UP5hnlAxFaW5SyKliPsk6NGdVdSnv2Wra1KLOsAjU06dnTFf7YUIVtxo0d2U2ZPLGiohdmjGD/5KmzFSMxPYRaHMXQYSOD9/YBH9004QH4wkysV8+EPw6BBJZNs7/z6SemXfQFnA78Ky05zI02629tgSPPuBE+oUfVTt7le97c4K6hS/oSYQCzDjwTDsBlwX46wWzOSlRC9AAjb0Jkg9nPH23O2rXP/+3Q78IF78/zhU+l+OZtQU6WDqZbsC24k8XJ46w+Pq1JOlpjIZRqS/wD5enixfNlRaxg2bxHQCLGNDnrAYe4E1lWxPjIUafReV/R+6wdgc3GM0sWLw4MTez+6q/+qmJjpMKpPsU9gA4SRu1GxoLyQGBGdPg7b78bXLrRfeOb3ygNU4EW0f8i5MU5vPXmGwN9mlcxGAL+Ludd+IlA231Rtn4j2vOaVasrHVTBkfXR5J9+5pnKXz5y9HCtHbcTC4zKYOCdP5jLdEHaNc+ElOd/+csSIJ/4wpM1zyo2or+EEiZ6pnipqoqIWG9119Vav5q5URnMWnOTUm64wJjOKWoffritXKqPPPxohKQ7EdK3d4N/+3f/aHO/qLZys3D+Zj4lyaPhBvvSC78Oc7jSbYiEviRSCfOVmtLUbEBVpsUAAyB0ADB+UGbWURkoEyGfFA2A/8ki8mV+EsBhwgaUBqnDBAJ9MBnMTgGzQmzSDW2jCE0QMaBdgTSYlyhFxK6QPQBE8hF9y8TLP0HqHj+hhasDojJNhVhhwNqQ5yt3y84zokwtVPnwAuSV7xYiKgeYxEU7als43on2Eg00Y5bczVT92mtvlObFRKMwudNYFAfHqO974P4IFbO6Xbv2dDuykHy7zByYKuZ7/VrbA1dRCBHWNE/zUQQAsmWt/I7oI04We+O993WLFi+r8VTlJ4ow4SbvxQiwRjSidlLK/Pg7LdWzRUTgd96vdq62XQATCBtG7Wen51x3fMpIEbi/QyTaZ09Yeibcnxi+ftWzEQSkXaFWYMXa0GARB8zV+l7NvJFYEVWaoMhxBDEt1FzUGNKuXvoM1axPQlhvhoMkJF9AryCFIA7t20vVus0MbMyeZV9qead3SiC0uwkLjDXDiL2L9O9ZMK9yGeHMVpyvvv5aJ2UBvArI4kMSuEHjvRxpXLARYqiUowhP7Ro/AYlpHkH46ErbfQWhhG80GIUQ9BlBZYXih5YGCFfOnDwdXLgURno0a04CH5G/D5T0z/z13PPP14KxUoFfxO/IsWjLYWyEjEk5Bw8aUvNCSCGYIKLWZm4IBmJFGLYhREW/Zg3MJ/82LczvS5YsLXiR4/rM00/XdQQKvomJYFHgBxacB34XZc4Qa7uWzYrAwrUldfCP/ugPupnRep/7xc8itIzuZoUhKy7C5KeQyZZt27pXX3mjuxZCe+bMxaz/4Agws9PXoYFPkcQsOY35lgUnf+OKBW9DBphx5lFfW0lK5uf2nZXLUc+m//DKZw+j/e8EbNe1a+zVdr2nfna5rmnTWSbkHMXk/ZjTdVs29gzYgYl+ijngd+CzP70L/ve/OfpnfYKfHgd9h2+e4c6zXmAKrfMb+PRdfxruDA7Nut0dDXyCc1uvNmGpFZZA1+WlC06SIqYN7dLiucLAqGvMttyRK1euCIMdWUF7qgCCf/XHZQX8vb//nxfemMNSRjZtKroJtg8elEM7Nu2cqBQlUfbMtuj0hQtnonFuq+C96VOnVFlYlbf2791f8KWmBPi8evlqWWLXhj+BbzyGP1YluoLZzBPtG+7hazVH4UEi+5eFQUuV8jvFythV0VL0Y+euXaVw0WbhkbKyfL7/4p//8+5LzzxVsRiUTcG86BfcZcE1HpYs80XD5pLRzwOZT/zDO96JkPqB6Ojf+p0/3AwomIQttgeGhdiIzLRoiPbrr7/e7ctkyl9cH/Xd7jAm+fbHAaZ7mnZTycoZqBqi5XMJogB4i42Z/e13/7b7t//233Yvv/pKSUtro5XeCnLSfNnpR4wYlffdCGDb9WdEAFObCizcLEKBqcjf9J3pb3ikcoEqpCASIA1JZSFaFGbMHKKC0PMhRhcz8aI3RcxxhvPF4kxMbQgYRB8T4DkeYDqwb2/1zz7F06e1KkgEBnZ82sCJY8e6j0JkFOFQRODCxbNFZDn7AaKgjeXRLkTvQQISP6CbGcLCvH/uwoUy00E+zPpIJKwdO3dVYJJF5kuwmDRcmi7GjCAwY4gy5GtRcQXDt7DyJJlUZs+eW8y3T2cydwCi13ytI3qRj9I6CTaF/pmH0gpCNAZoRUPs/FE7vdAEajVafwWXFCPNnJv3PJo5pK02zQJzoxGHHBRhqOjPvKba8HuEF2sFPhyDPrknhIF5nFbL3ByCkef4Xs2nYgwEPNqdtB4EBcEFJ+5H67zn80wYHGO+mAtJXTQlQYeQ6TpGJE1JzdizgQHvU50Ho6INKiAvR1yvMQJasDUB96LmmcFUWrIh/Zlo0RcunKvN8WeGsahXPnXK5ArsM3cq9mA8SvsdOXqoYIDZFgwai6o/fLpTc597jY0lhcYKF7MC5WOCzLRp7bq+Y/vWitIcln7zcannjqAR6qz7M19+unv0sUcjsE6Idh/Yzz184ZdCrNSIZrYbJ/Yj68HPZ64V4+ezI/Bu3bqtFZQJXLKySAvZlfnirqoKRcFZldsISQTgZUuXV5DjyQgH27ZsC0E7GDwaUUVDSsMIsb5yWa7pxKqprXIcWGJu/lK0jePHDnenThzrnnji0cJh1e8E/bA8bN++u/v+935UgYjz5i3qxoydkLkb2Y0YPSYAFO0ONGfdMMUyRYPdAHrBQ8DPAcYdKvr5XX/cz5fn2V7zhRXwpNeORSyDszxUcMUfW+16R9rohc1cqWtgRvvaw3D6oFP3oLN8jXWrd2sjdMBz/nbWbwOfjnpXjv5avStnvTund7hF35wETgyGBQ3DNcbCk9xb39OGcTr0AQ7fiTJBOODG8x65sgQw1porwQWCvGcwW7XST589VbiiBDE/6s1btiGUf3+k279vX1d54BcvdHv37+3eePOtwOKXP2U8NG4aIoGPAKyO+97d+8qlQnHCqBRcunjxXDT2q6FnYmtE0begTUGH9tsWV8FtwrQsGFENaMxQn+EYVx4NfOHCBXnvzIrkfu/998NrRpaggNbuCa0n6Np8X79K6Muzqm1RwggmsnRstsDEDu9s20jImDptRgkVAnLRPArQlKnTSkEUvyAC2rpIk5oUurFg/sL6TnmVZWGeCBGqDA7+wtNf2wwOHBaKduAgzVo8du8f/vD7lRP1zDNPh8EsLW3wdhiTCEEVYzAbhBLT5lu18HKJLagqKf/kn/yT7kc//FF16PCRw93cSB3rInEoVbl16/ZS7ZmcMSuMBmAxkwRMqi3A65poWH5URF+1I1ozEzZmzMzH5zI22vWJI0e79wdyF7dFU9Ffko6oarWA5Sq7ZlJGjojknUUS6EKDIJ0jGrXPayQmkb+kWkXLlTtjlgAoxup3JjXmEYRKkEOVQYsQI32KGQfRpFn3gI+5Qis79AS6anwILG5SCBOiYh4wGZIkpIIQzKckO0RGoBbiQLuaMHFymQBt3sBvU+lJ2kJO0h7mZF1Lq60ZzWuzLjT5KsSRT/dYq8ZAB4hBGDCCXIjq/mLANI2MI+0L2NEmhq99xAe8OI2jZ8I9wRggU5/+7h0AMHjViXQ3LibWPu9XRCUm6v0InYjHvpg9YgPefCLA9X7ShX4FHn2nvdqAu+7JWLRPsgcrBL8zQYTdQd7jQUIBX3z4/DcYlU8ISFqHjCRpa8jEzGVBMmbhsdE5ZOYiEG9Q27UFBkSI0oT78SIMojsxR38jhpg6rRrx44Pvo8L59sCWNCd9LU019zKZITgEzD27dpdwIZhQwRcpHDQYjMumEqPHRtPYeG/No76S/sEaIijtokyB4/JMltm7du3eXcFk4M29H2Xe4ZZ1Mn+EQWPSHlwEjzSjQYEJwoLo6L179hVu0EY8OzP4QMgQICd16nqEA0QuZD5jvVnETk328ePHdsuXLulu3bhWZSpXRit54/VXun/+3/7fI5ANL+3oBz/4cfpwPtrUn6bvc7pbgbmpaT/LHTwA85a/aYcYp36CEzBm7dv1xsC4I8y1hwrWA0GfwmN+E4/hPt8LjjOv/ubuMl9+KzjP2M0NOPXpLDgfuB/O+PTdMxijXFECmXar7bzbWKq/A8fn/+774HT8p7/1Z/+O6ocx5Gwm8WZR9G5tsEbA4fo91ygYgrMOB27MHkH1+KmTRQetM3hQvpJm+d4773bvvfdO+UPnRICTkuTdIpfdOy7rWLEUac/9GBY6RjOFP4rX4BOsjVw/YEjRDgVQdlJColVPnTKte/HFF4JT4yIoKnf5cXfq9InuTGj9hx+8VwoSy6QskrOnzhUvgafciyrMzV+wIELa/IrJeOmll4uvsEgSAPAzYyZQY6L6Bm8ffPjBchOh9/AeYyUk4FVgWbqUefwf//W/rgqHYj7sfrQuSiRtncWNlUr74B1uK8KB8o6PwLlo8eKad8V9yoK2cGFpzUzzZaIOnRj8yBee3kyqwVCulS9X8YsLZfpy07y5czKJS7onn3iigplwctqZnKgqJTgsiCoaNvBR0Y4XL3fDEPN8l5f13/zT/6ZbumRp95u//Vvdt779re7ZZ7/ePfDwQ9U5EqItCCViiyRjtuDXohGX3y6dl5+iipB6yBYMU8SE5DyqMkUrIwHRZj/JMwpk/M1f/1X3/e9/r3vv7bfLrLVubTTFObMCiC0Zm3JmYplzAeSeXXuKae/aub2c5bRgyHjj+rVCVuaXLWHm5ZMIMNMA7DdLqh81clgRZ+iBuGOAovVI+zQhwTOkPgXGEcSROYswi3pNvxWEn5M5pgkr6iCfzbjlw4oMxGitiUpLmDAtDABj1rVzTOZnYwju3Lnzs+wt/9AA+0Ar8wNBERuECNnxSRM1H/kx/YwW6zeEgSZZLDSInbkRXFembTekaRqruWnEKvPYEyk+aNHKeHSe+7xbos68w/NVezc3eVa/iAsOsDBE6kbWF3Eq7brx++r50IzbXPmbcMBEjeCkNQ0F3hrD/zwTbqZno2mEVnSad3iEZYM2uGzFyhJozLHqV3ZuIZyorIa59Os8fszYbtGChbWu1kCgEVNlI25DwhymFZNBZKXesGgQDGz3KU1DtHNp8RknRgdm3E+zgCzjxo4rYpZH6tPa0NivBLlJ6YpYiH4+fvRoiMuOyjbQpmlm+nKv/owfaw/T20Xo7FuqP07wJ6BGhDZCfDEa5m65mYE7uC9oRTGamu+ccMveqxjqtu3bK9CK5nI5+E075odGPM/mPr61hx9+pFsWIYQlA7xnEcqEx43TV8ISSW0TEoFwE0K04eaLL/wqwjNL1j3dujWrIgTviuC8pQTmi9EovvPdn0YACYGeOqFbt/7ebswEwj1f6OBu/ITJ6W/gMf3VaWvR4DqMK8Kiua71zgG2CekF+4UfYJ0W3L7DihIqAwdgRkaBNaD5ekfPwLyKQKptR0VJpw30rvDsbmFS7msMX2AiWub0voqb8O5c9z2gXEdjpgMw/LnTe/rf+qPGl9NvNr7w8obV5qIJvZiwT7EV8EVmC9rpb+fdOw0X0PJ3wlyvR2BFX44cO1aWI/UAaGx2cSOMTgitwtyYilVmkwlAkOIeAbSskOid6H344h36R8GheSqCg884/vzP/zy09M3iAeCQyRocHti/r9rI0PJs17328ovBjzPBpeuFOyXYZTwsUEePHCvB3Hitocjv2rY290wP0+WGtHe3sb399ltVLU6chboPCrKcO3u6e+qpL0URbBunCDy0oQiNlYXxV7/6Vc3H4kWLK3/+nszf/fe1Sl8CMgUvE4TFQO0I/9IPwczf+/73S8GSYePewfcMDW2eV3jkmnGXEDJcSefRVTVy8DPP/uZmkvb1EC2SOgD03d+kZJolyQYhESiSlivqFNPDnAYzE6YjoBOTIS6qEOU7Jv6Nb3yj+8ZvfLNTl3dlpCgbRk+wSKEeCMe82XOrvii/rmIZEydNrsVixqFxas93OczM2nzLmBCt2MTzKZFu3n/vve573/1u9/xzz9f7MSBIJ7pNsjUH/KU8L7G8QuYDbEpUfvj+h92WD7d258+dKVs/UzLTA0CwCEynokaZl7VF4yFF0YCGBYgROIOFvKwCNENJ5yYaodX30iLyG+IuzYTmxVzRtPgw5RCOKgiRdhFv/bBDk3xOu/xgEiJRp2Rx1asmbbmPCWjmrDndo488Ee19cfrADBtEzz/mkWIQ6SMCwewWSGnpOxBUYFMYqk20aSvMsPCYVI2oeZY/WIR5ERTEBmPMswgCT3Mxr4yLVoBIQbq8oRGyEJnPEw5zVECZNfmMsNAYBLvkWuaZ300ntFm+M+McaMs8KqOqX/r6KSEceEWRPQQoCEbDJHVjwhWdnWfuhFiZQ7cXkc0/ZtVDkaalXdGsratdc6Q90Fi1515S/ZlTp2s9+W9d6wXOA9EEWDzAJkmaROxkydBXbcILOYrMY/oFnzAqkjSY4GtWEN7ED4mQQiDbF40WHgrMQmxEc5tjwVuYNBy0pPx3cHHDurUhlhvCrBTDmFDS+Y9//OOS+sELS435gFO01yxTwRypn4a9O5qwfupvP9fg0DsRQL4yzBqjQhtoPfCDdUE5QwFU2saoyr+Ye5nqT5083o0Igb4Q/OIDHzPaVnMfd2tDC0TGnj19svvRD7/f/d7v/HZtCyrYB3H88lNP5fPpKrgzZMgn6b+8ZQrArW76rLkVkKVYh/Qe64Sp6qugKvPe4grEtjR6VgwpcOb3MkkHENA3wV8949YO2HUSRhsTC8PPumDqDiZ/18G8Z3yKaTHu+u7d2hqARwBq/sGM/rjXof2SBgkEA8/2R3suPwXOvas/fP/86VD8wt/gzeFJz/RMGN3zO6KvH2DZd2OG3xjxdfAbmGURYXmxuxBtTWwAKw24X7FsadG8WbNnFMyw3oF5eFLznrM3M4MjjMeY+k3yV69eU/AEbmiE/K/gZeyYKCiBH9H29pZH20+fOdlt+/CD8I85ZWkEt/dt3NRNyX379uwL3F0puiz2h7JY9DFrTMiUty8oUDUvGivLp/dqF975dBBU5fSDX30SQ/HGK69UuidLkfEYG5z2DmIO3CVAW0sZD3CSH9w8/MVf/EVZV22OIk+aVi6eQowP9yMBxonnwCd0VNsE2MH3P/bUZkSQSbACfUIEEO4CvmD52SAsQoEJHwnBImHMjuZGW7x49VIxTgSfX7eknzBH2h4AKOkgajjCS4tpJmaa5ce1QDqDGAAOC0Uqs/kyIOS7BSxXco3JZAAuC+gRadGHGAQCRIugJQiRFwAlp5gUxNTw6COPdLOiBSN0dmwq32XgXcAKv+rffvd7tYGAaj6PPfZYmRm9n3RkUkl7c+bOLn8d6Vy/SHe0H9Jyi+QNcQwQ3Mq47O7EX7w9CwG5EBZtImAODKF8nWHEfi+fXbQthRBsKDEnTH5MAIWmRVOShA7AJKTTwHpTOGKMCc+YMbvbcG804Tnza46UceNfZxYyv6LF9Q+TMl47ADkgIYyVykXiFwAGmP1diJx/kBTAIbyDsk6IPkZB2mfGLl8XdpYxkfCrnQFaQjMt2Tz/Q9QcCIW2ishUeU3ErZWgrKL10YZEgl+/daO7g3iGERtHpSYFweRzV6t535B8b0EiNGw9bkSvKlpl7swR+FWqsohOxqYfGL33uffchYvdriC17fT4L7VHap8ze1aYyIQIPNMqbQizwlgQo8OHDtb2mwqqkPgFGUl1EgDiExHCyAQRYpbwAOKr5KY9vi9mYVoihv7uu++URcQ6MY+BXdHSH37wYfmsaOS22BTpTPBgFidISlUSPLJ44aIg+/SCU2kwxyOAqpvON20cIqrBLfylBcvXrDKv0Sgwd/5gcQr6iUhZBz5xbROOCRTmEkFy0ELMJ0uNeVwcQoQwSbtg/sPkCLGEBMTzyOFDtdvT5AgGIp5pNvb4fuoLX6xUv0pDCiHbdO/GRpiO2SBgUkXwes+UqdPTL9uWXuoWLlnajR47MfA8akALFgiK0Qyv9xoDJgivgIk1BlPwwNw1fTfXQ6fK+pP2y3KS+1zvBTsn/PacexyfmqUzP36vZzyf33rGW/fmesF3/YJxNqsPKwVcQst8lp0o96OX/Ts85/RdezWOgeueMT6/9dd9h3M+vcPnp77grrmarEM/N+AffWSGTos1d5SCGzc/Kjff9NAfwgatnesHU12S0/qzMoJj47DeN298VFYc1hhwzorZrDuXq49SVwlroo4JdWiV3ykyYJ8wQMOeN29B0SUBjmjGmDHDuxd+/Vxo+qho3ctre1M8R9EiJmKbO1Sucs1bVzjrdwGJ2lWABrPbH8Y6PzgHH+Gr/lX6VWBd/6V4Yq5qNIj1wP8IA9JZHSW4Z74oU+ab8lMwk99k+1ASXRfx730v/+r57qmvfKXeB44EZ8InuGaOW+nZUaVYiR+xla5ASf0e/ODjYcJ5oUWuRksapnEMqoljwiBhYLr8psrrzQ5yi96V4GwR5DwxQ5UZbYAKI6ZSCcrEk5MECThIXhYJAnsfYgAwMFeaiiAdphDERPqT35kP9BEQ+EQYmA9ItCPCvNSzFqV278aN5VdC3B995OFIX6tK0wRsJN5hAQb9INmODoMlpYgQ3RQmpsaoqDYEt5AlEhLgh+AO1yDlOHWjA8QWiGRPQHGdP+zoiVb2D8OwI4rrUjBcawBMABhci85HwM+HeCHAojdpQAJ/pKm4H9AyxUBnkqrFtiZqCIt0JjzRhB944OEQs5lBNERhUPrXzJ6SyR28T5in9/dRmxhpabUlkecaiIbskawJOa4hIICOHxhg0SRcsaa9plCt5aZGOBpjx/zqD8enRKIRGH+7FyJhwMZw1z1+T0PezdTNzA1w5QcjDFImzIk3ujfUKww3sBIkRVR7M7RPwmAJWwNIWn3LexCQynPOP1YY5nOV0k7INcw93ldEK+uhglVPlBEWc2/NrQdJ9/333u/2RsskZR8LrArG4FfmyxVACAGZkX2S/DExEragKJ9ggxWlkveDc7NmEOyGVuAdXxTNnH9ckKADIiNchCZBkWIupGGIQTA/zID20OYHL396TkQQLNCGfLeeiCuLiSXS5ukQBX4qvjPzyy/I3Kbf+mkOSOyIaWm4GRsfMTPk6jyjlrSVPh5p3/tI+gpzsGzZlF9q4KwZU7tNwc1Fi6L5nonQPgTzGRR8m1VCrEA1AmjlXX50reYFo7h29XpokUpdI6OZXYimtj+ayupuTAhyhlDrjFhaI7ALvtAfa9mnwlU8wMA9YLngP/dhnLUGmc+CSxMCrtzje+DHenvWoT3tgkt0rGd2YKngMUfhHAZRcPMZE4V3Pb54j080qfCxPdpgNO/y2R/6oQ89/jjc0/fJNcGyfift+u4u74Vf2gJT3uPUX7RGqcuak4xJ8RQ4J5ZhfIQiLjBCIbihGPlb6eEXX3o5a7s/8Chga2IY3pTiAxQr+NDHDNAKMSKK189//vPyxz799NP5nFaMydwUEx/AS8F87777dsUz3LtpQ57rOrt4EVql8ql2RbGRF/w3f/Pd9L9VQFPAA59As90n1x4TtvHPux+8n34o3dpSwdBR1h5MGH/Tv2vpJxhfvHRx9UP6njnilhFLBK/ti+3gx/7a154ta5Bd9ox1ZWDfHKr45X4WO1YbMKV/fmvWuBahzh00Me9Fu80THF6xamX39Wef7QY//Y3f3sw0XJvIW7Q0Aqiq1mkIsnrRojVnhkho/M233ihGwrc3fcb0SvRmzy+GjbBGQvEpj5dp9urVj5Fr7LwAAP/0SURBVCqqldRt0uwWY4Gk7khLkSK0bevWyrVVzKAVtLjT2c/1SBZGXq8IY4UyAAPGYQKZcg2GXR7hRYwg1FtvvRlCKLVCvuWC0jwEhhw9diRapW2ohpdEIqRd+coVy1d0dg8BhCokMWNbKIwHs2eqQPxMpEmFwwCNRsokiWBYaJxIZR3zIKKX5gsBesmc1szXbUeO8sFNl9dLOpVCwOTF5CoFB+ClzTBv5n57xdI4mbgBi2IOveSvLUnuDz/yWAiTeqWNcRKgCAeFaEgP21vmis+k9vzNIJiizR/zbX6sNS9ETX9Ku8w1z9cm5zA7J3O0lBmfmHhJ+emTn/ujmbMRF4zYrORaiATW50QsaOHDhkQIyxiaGTyELK2kufw/sJdnER8MxbMVGR1GYtw9ETMn+nkna1aaTebPAZbLFJdx6QPNo4hYfqu+G0f+x4et//JnVTETdSk4RHQvQq3SmvXGgDEh2gA44AOthPzAOJPUueCGvqggpJSfACdpDYeicRIAEEl+Zs9hcsZOyABnfKLjxtFUWUuiyWa+VSAS9KTaG78b8xqz2pIlC0vbVbQGnswLUQFHAkpGmpeMd8++PTVv2sA0ENHrN9puLgrxqBsNvyqdLnOBmCCiVUkrJ40F0cV8BeUwN5sDcEIA02+ZAUyvtGQMuLbfy9wihp6HgxioCNbx4yPM50dZCpcvX+iOHjnY7Qiuvxft/43XXg3RnJi+ZczBN5anoxE+mKPtqgM+0RLaLtPzqDHjuyMnToeQLwm8RPgeOaZcYWDWvOmD41OtdOAzkFF4Aw98uo8P2BjgJVrTfLcD8J7+FDzm/YSVsgzBgYEXuK8xPfDqHQI3/cwq1szhbjVX4MjfZf0Z6Id1qXYKRgOzgD5H/TZw9of3Gp9rNaZ8Nlry2T1N2PQcjfszJsyi6dmWR0wrvqc0TgyYQFYFeQJf8AkjFgTJdC9aGJ5JJ/U8uu85zOXk6ZPVvucoMzIwxKXw9zazd/Ap2iU4E7glp1gaWaWU5nn0VOoajZarktD23rvvl2A2d+6sCnA9depYWfy4M4wSLadVHz16srY7ZBXp0+AuX7pYcMjSI1ddyddpUUbOhMnbGIIL85VXXi1t03g2RBAUn8AUfvL4ye6hhx4sIQ3OEKLltYuvgOtKMMv5RxPMg3cQ4rl5wAQrLCGG4Cs3GG/kUjJuzN5BAHG/mhGABG7wnXOjLgpf+8pXvxIcHtsN/vq3fn8zZtFLWz4xHEQC8pL8y7EcgOdfUvsT0yARAQzRvjQ7pcHkSmJwZdYIEPA1WFCEjAbJNIZhGdT+ECuS0suRsEy0/X11GgFFRAQEMVdZaPczDRMKMD6mZcFaChgw9+qzoKp/9+//ffcv/h//okxxpDTpFAjfhEkTIkK2XN2WK3ojUzSo6tkCBP5X73AUoGbs+kpS8jxih1CYF5p/mWfyTtKWwCtm9KpKNDeSXjR3Dvh58+bXPdIsSID6Q1sBWDQVDN9cMFEiuiTUG5GSatP4ks4tWpheMXjMtWm4FpDbgIZEyFm4aEn38MOPltCDASEzWcbcSyDKZ5gxAQAQlOZ7pzGxwqayMTciFg5ZBwaqAQAmIrSYW+NcjWjkz8bkI+3nRGV7AtGIA0IAlhCWz4hLLx26XsQin7SK1qAPD7SgJCdLBJNkmq+56SXMYsK5FwG0ZqK0PUuIae22ikaEGPNkTqw5YouhFLlOo8yAtJmz5y91Uir44zEq1h6CCEHLPOk75kvoYr6i4SEg3qV61vSZ6s1+sVu/4d4iNPKezQ9tkfaobrNN7nds31FjIIgxcfETyZnfs2dXmPmFKj5gjgmmtG6Vu+CgTT8qYObI4eqT6cJcT0Zyd9jfmFbKn3c0jB8snj9/MU0N6q4GR/h/Dx05Gri6WuUvlyxdUUKxuAwFa8Ch6FXagfW5nHfUPIPdEDN4Z+zgDa5gKL4z78GJs7kHPsHds6dDwAOjQ4aGLmScBOQRYUy0hfM059Urq2qQqnWjR4+sPEybPqAZ3AiEmN/4jd+I1jC+NpQ4krFhtCNHjg1OTeyuXFUWs+GyAE7rZ30wnV7YxQQLni1zPsFLwUlwxb3D8mwxsgI5gU+NWTvBMwHi87/XhA/835xg2K7X/Zhd/qFZ4K6u5fQ+p/tdL3xLg+YVA9OPBqt5fykuA8iXoz0z8M58aqeey+l9/aGNOqFunkdv67lcc68XwgPM0XXuC2ZnbRDQczHreDkwcrnomQIumBZlxBgJr+gWdx96RqDYv29/xSiAY/eBLQyMAPfeex8ETwIXof0sQNaU9knpKngNPEt1FeQE1sCVZykc+APavndfq9NejDX32FFp9GhMkd9WCclrzcoT3K6aAVFaWG5aJcFmndgXDVbusAAsQWT6ho7Lda4NWtIv2qygvy9+8UsVTNjWqEX+E7DNh3rZnrftoGftB2/v4mejudqNDG7I+We1UoQK3eZP574qOpx10B5cuXLpcjctwjMhlWXZs+gIIZ2wO/h3//6fbB4vajGMj78DvUasEH/Ex2DlNCJMApqYppmr1K9VjUfn+RPGjBmXiR1X2mCEyCBDCBIAyO8mC0FFgOZG42BieOv1Nys46PFHH+mefPKJIpI0bn5IGiDtlW/aHq6kY74lAC7yFGMxCFWuajLefL371//6X5eE88f/2R93z3792W7y1MlV7MJG1SL/jMmCWQSElvlXoAEpkR8a0wEUJFpAjIBAAPd4ljBhEsG5yTU3FgCzcJ8KRbRVZlOE0+82i2AGV2FszqxZBdieb+ZCtbKDmQEA2vCVEF5jPJ42VYlRPpMExy8sN5r5VPWy0QrWQ760w3S5YdP93X0PCF5pghTmAqhG5n4EqUV+Nok8j9X7irHqSA6SPxdBae1BUOX3aAmeJdmT6IvUiBUILFhXqVCkXojuunY/JQrekfcVYcj4fLreExraRSNQYdU06iIgITbpF2RSfQoyQ06nQCUWkDKJZ61qJF6S57QjsCyN1ZgdpFXrQ3i0bkqKIkLMlIiltcUoEHHEBlxK62JGNs8YYGnoeQbhYAnBZD76CAMYE8Rsu7rY85QQRtNQa93cX7hwqQiBgBb4JFeSmdY82d5TPjfiQ5gbOXxU4UZWv/osxc6aW9MiBoE36VEKCvAR79q9q7QIPl2IKzdZIRDM3nyp9gUXLkYL+fjO3RBOQu+EMODj0QLOhRCe7SaKyA+OXgleSAk0j6dOnShzMKETHIrC37dvb0nwhEG4JhfSrmDEq3l5TlETRRzsWgNfV6xc0V3IuwkLYHPrti3lWlm9ZkU0mjHdlKkTA/8zu29+8+vdvRvXBx++UIyWFmCXHDAu8wCOrQhT5jpgbRs+bGSI6JRKw9u770B38PDRbsq0WZnbsZlTVhhg0JgwmLW2mKhDX8Fdbqu16eEdPlhb+FNwOSTwF9gSM1BnvXtAqPSZ9n06tFPBiQMneEoL5RYpC1PB5gBe5cNccKWB03a17tC5Jkh6v/d518BZP+e3/vSscTn93l+vZ/Urk6APBf2uDRIkxspDEw7uZl7QNTSFwNGnFlYbedzWly+9/GIxEDAk79vfW7ZuraCpadE8lUY9d+ZsxQqg+b4fOHig0i+Zik+fONW98OJLtTHDlClTKygKHeLS4YbRV4wbbslewQxXLF1Wlo/3wtzUK3/66S9E656a/nflWvQMxvvOO+91B/YfqY2FKHyUIHEd6LKa7TRR7iDjtnmDjSfMLRyy9eTqNeuqTDHzNhPz1g+31rwQXPm8maN9R9sxf39TNqeFsWLGO3ft7L70pS91Tz3zTAmhcAU+wjufDz7wQAmosmcqPWva1IrtuBz8qXVPe+CGOxeNQt/qt9AAlfrKbfHtP/77m+vmAAYJhdaBgQAs0owFo8Wybb/22qtVUUpn2N8RZYSIWcu9M6PtSWtgohGmbRDMwUxe5Z8EQGEANFBbHs6PtkhDBBAqFAEquxYBnMobi1QhSEPH7e157vzZSMgXAsMf1ybiksQV2TDhDz30UPdHf/RH3eOPP9bKYOY6RLTTBQkqYJ/xTShHOkZMyGBOZNZo4/y4IgJ7ifrUydPFiElBJa3kGgIKkRwWDWAtWbwoQDm2CPOM2XPKrIjI0XZUY5GaUblh0RKORooU1Wy8o6J12cNZu5ciaBAq1E+G3JLQMSSMh9lQUE35OMLw/U5ja+g8qLv/oUe61WvX5O88mzFgig7EqJAacwphaJaNMMyss/VGNMyJa05I3jPOdq0RIulmDm8rxPWZ/w0SWJUmAJZXYCf+X9eyPp71ekcRwYFPzNcBdtp73YdBYp4imJtflvks2BQBoM11qyudBmFpmoiiVwTlzsB81sUcn2fCmB3h0XusFVhGnBAt6WS6des2ASrMKzCMKQrSK+EzQgymACdI9AKvBFSBFcxO28tXrur+4A//XvelLz4VJF9SMQyINi1Wig9J+ptf/2Y3a/bMCh6hEWDqJP9pU6ennze7I8cOlSY8PcTL/BNQzR0TN1+W6G2WmOVpC96BBfM4PThkXpQZFOg3L7g0URshRitXr6kKara5FEE8cszYEojfe//D7p13369gNRqw+tAKlpgvJ/hHZPnCwK+xM037W78feeSRKkfokFqIUAVMulOBbVHlShAKNrMXLdMb4WB8cEaxm09CoBTMUdDk/PkzhXdwWz9stA4XvhTmDLgEWBrj6BD4V/ObWsKvvPoGaK1x3c463RP4QYgJdTVfOcEw4dFBA3b0vtyCnRxgBvzD86FZ46pPnnsw4roj//Pp/h6GwU8vRII1p/4R5HGyz1+Dgz7Bms+eCSPQNCTwWfTWO7SZ5xvetbO9s8VR9Gd/vX+P4/P31vVc87fe+w2eNbqOIakNfqtoH0Hv+o3QmtDjUaNsGLKlNj1YsWp1d/rs6e7twAf6NTxCIiGwLAOh5xStXjERCEtLFYgob5awrjRkxUUQxDKfv/zlL0t4pRVTVsCXPHprZO1puuDNGsoyGTZ8cPjFRwUTDrFHaN6pk2e7K9eul7UPH1JeFdNWYpOLUxyHdFXmZnSfBoz5mg9MX4lg1ky0FF5zfeoDqw3lyGLTjAmQ+JWSrYTdFhd1T1l6RFE3WtC25rzzcXAngipG+tu/8VsFS6+98moJBUsWL6miQDJqwCDNlzbO2sqSZtyNng0urfkg5fK//N/9HyswiwSIwHwSKZqNH7OgmosCZVL48MMtxSg3rN9QUqeKJPxLc8N4svoZxOV0cmKl3gjY0vm+qIRFQqkBtsALBEklnAtnzxUCIDaKdJDYEEedtugieflERSNzZEMw5jcmXjVeJY3PnjkrjG5GtE8lBe9UoQHVpQCZohljQhg8dyWT3CI77ylbf9VojkQiUMe4abRFrIPcJHOLKPhAlDViRDNh6iN1IaKQw+LiKf6mWcyJBoSo7Nm3v+YQUPE3jw/Q3si4S0sOA205dpMq5J42xgRJCECozA0CjxEJnFHJTG6cwg0VVBEGwiSNWfGP3HvfA938MPk8XgiCGRfRyFwXAgfIoChNMMv8KRPGcCBLyEURoMBEAWSP2MXKg8CkvEL0cD34X2eRqdyR9pSZbITB2Q5MuL/mXY0YDDyfdspHFW26JHM94GYIQSuzUG6q96ez5oDQIb1iSPpaLWZMzfw30HZgRG/699PmaMCsHywP4Np7vbMEgDBhn+ajmRZtk6gs5JWad3Mn7cd8a3/8hEmFB4gIYUzFHMh6772bui899Uw3f/HSqiaFmEpJcCpwQJNU2GD+XL4v0c9t7154o5AHaZ9GefTY4bIAyceEnNws8IFg64APCAT4s2E6iVpK1KULLeUBo8PwCZiTp6jHOzFwNiYMeEwx4BFhZFPS9pIlTcPUzqTgLTjmu7Y/OH8XHDA+fUfYBJLwO4N171m8YGG3ccOGMnkzKVojz8hDt0bqCRQdyTwYO+1ZhDHAPHb8aOFfvkRzuRAit7XWTDAkf7no1XXr1kazUgS/qzn+6Y9/GoJ4sPub7/xt970f/Tia15HuwUcerVQ8NaPBoMA19zdBsJmb0SawAY6KUYGb/N1rvln0hhd53m8Y42dxDdXYp3jgGrysv3O9wfQA8xw4gBSYISTqA7N6fQZ20DMunJbNkffk5nrfwDu0Yxza//z5+cM9NY6B6/33ejbteLe2c0O7J3hmfGDc+zEPzJNgz41YvvAoNJiAtX799Vfr2qOPPVaZHwsWLq7SuiKFMcsjR4/X/vDwcfv2bcVY50Xg27BpUwkhxrdy+araoP473/mbCEuvlJbIxYEpY2iUFzRUP7kK4Y/duAjGrGDqMZg3hVvEGYF9CtKYaOIbQ9/QzEmTImAGfrft2JY5b3uL82GzKK0PT8JgVb9TXGP9xg2hW6MqS4ebBu5RgCpSOfjCzA6fK+vnWisvqxjM9//2e93hA4dCy+eWVi/OQbAw1wje5zvN/kZoC6srWBGroi25zmDOJikClQkXlD3m6MKt4Ju1IsizsB0IjzD+CRPDI7/6G9/ejOAUw80kYbpMkwKfygQbxuFlCBRmyKyG2WkAs8Ks3UN6MrkVhRogQFBI8Ag8JmiSTcbePbu7F194oZUMzOAURIBMJlGeLSnFQjNFQWIBAPpFIqN9kzQRWZNjoOr8njp9svtf//IvS7JCBDFvfQSkmB2mSxvW7qAwAYFkzBEAjSkNAxclCykLMDJZHOj8dhZKyT99aNLSjYoitA8yYcFcTY5GQAPBePnhpBXNyLWHHnyopD8BNUwpGEEzHwrOmpC2h5bZEGCYR34FAT4iw+3CcR6gpn1+cb5qZmzmEvMpf1j/73/w4QDunLpezCXv+DwTbppBkB7eh0AWUQhyIjHuQzAgYZmO80zpiRC6nmmmefcxQZfPM/1p7SNwaTP3NOLxd4mT797X96s/2vfG/DDM2u0oJ/hylI8uDzPjKNrud0EQ1qSIS67TLsqUm7+9v/U7bYcYa9M6QxTjJChBEusHHsylQ5/dz8Ijkt99LC/WlDnOVodLIkCBB0jUzE/n6m9zwh/KZHo0GuH+gwcqql5sBIZ65NiRIGCLwrT5PjMYePMsGAa3K6PZsvCMHjOyxscyop80YW3b4N5YwDIiToCkferHqRANOLs62ouCI3xe70aap+UKgpFHSaNFzIxxyqQpwc+W06ly3JjRY2u9d+/eVeUj7XajbzRtc2ctEE5zVnWDJ00sCxOYYGoGr/q8a9fOIkwqFlUcg7UaNTJjvpi5Oh0cGdPNnze7++bXn83zj0QQvdr92Z/99926taur+h7NGAHkM0drBOhYV2vDV6oe9tVrN7pjJ05FuL4TTfnL3dSZszM/EaIj7DK7wk/v1VfPNXgH7o0Jg0hCAtghIPQFOyqyPnBEiAA/BZA5QH65cHKNkbfBKqYKtlqQX3+AJ8VxwIP3yn92zXs97zlrmj8KIQo/vNxR+OEd3vIZg3dUv3PCs8I1zw1c9937HH1f9KvmrQSOuvTpp9+sTR7LEZyvpvJcbtizd1cJYn//T/+kmzJ1cncttE1ebcFuBDM5ub/8xS+KhlW5xShXmCMNeEKEU7E8Sp/S/MAgHmI3IZWwmHbBBhhGR+EXGKNJqhmRGYqQuip07Xpoqv3RL1cgLWsfy+GECeELaW/Y8JFp426nfCQYkVKkqEYWqbt983YVeTJUKaGLlywpUzhmyN2nEIhKX+YWI33nnXfKpQfPWZbmZRxj03+CK3fisQgcGKiYD3uE04Ct3/IVywpv6/nJE+ra+fNnuyOHxVpcDvy+WbxPLQFuGRYweIW2UiAIO+B86rTJnQpZH374fuGQoEr8bfB9jzy52c1MDKRfC0ZyQnARI5oKxlfbAwbQMUDFOUjUAJ+fWA1R5lgIS5NbWondkXwKOPI8iSltWHiTwU/GXIiJz4mETXvmRyW5iFTFMPm1EFkBYLQxAwd0iEgRyjGjq8Yp6ewHP/xh9X3D+rXlCxVh/MpLr3Y3whDlo77yymthbicGGF+0yCy0oJQp06cUIgLeygvMewBKaUIZo1Js7qPN06qYNmn3M2bPaqlM6U+6WJqLFCVOfHVz90T6oqWrSYow7927r5zwNKGbajtnHm7d+rjC6fkig7Zl1rl8+WrmUxrY2VrckSNHF2HE8GnBtEWaNgGHuWby5Knd/Q88GsCamvVpwgvGB1EBJmBEPOB9ReXqb60FJISMjeBFMC7JGDOmMZh3eIrRVlK/f0Fy/xAAJ789wDN3Q4aRrkMYEJW0IcCDxlk+M0IB3/IdTFVA2k0vDiggbjSWaKKBBeb4EsTkCGeeW+pICF/gpohgPglWBkOQYD2wzaL9jpmQCXlMbnyrfmd+ksJmrYvBc9IZXA6WBG36l0EWgpfmNHRYrgzK+s4ODNunupmOEFe+UT58rhWM+WykfOlTWpSGo2KWKOrXX3+tTkImQgaWpMYJvgNfzLuEU9HSxjNmtADHRvi9i6aLkQ1N/wmsorT5YdWqrkjLaKXm0BqyREkZEj1qP1exHXx3NGXMX1Ug5seLF85WtLI6wDcyx/bi9vzcObMrl1ghD1YejLv88tbh41sVo2CevvKVp2s+zffZU7Tl493lCBsfXb0cBh7CGmaKQV+5dL6I/KyZ04u4nj97qvvSl57sNm5cmzF+0h08sDfa9Lruwfs3dvYi7u7eyX03uldefrE7dHB/94UnbFn4cbdz5+60M6Tbd+Bg99Jrb3QXL1/v1qzd2G2KwDlhPJztyrpEcK1Uvcwds18j2lJwCIXtJOhYdhaucvfknfkZABa8qB1PexyKwfk949cn0ebWHI4o/lKMMe2BVW4E/STAqeLnPYHQgn14lK81bw64IiIZ/FY2BdwqjCKgNkEYQ3LqE9htKXe5L8hR5mDj6/EzT6OrfnPdfIvwhbMyTPRXJUNWQPDNZ2+XuX4HLmMjKGIG/JgPPvZIt2jZkm77zh0VWFswFmUDQ1m/1roN6v7Nn/+bZqlBH0fLgb9aRZwIQWezxgJOCY2XrlwqPyttj8sDrbRRyCuvhf4eOVJbUtqT2v0ZYODteBjunDC/wxEqWwAsxeP6tZvFQG3rqsCSVDjmZ8rWlDDxt95+p2AcbsEreIMZo91wc2oYprVlDp4WHBF/gC6y6oj/kRZ1/wMPhgnO6W4GloYMlfM+Krh1OfM0rrvv/vuKWWOcYNt8+JtSoNgUHOb7/uDDD8uyJRhT8Kdd4CptMPQavbR2zN7Ka4p5OHvmVNFoGr/ARFX7wNngb//hf75ZhwMpJTWRgA2KpoVIWrwiXfkbwNiQGxHAtMocG2AxIc1kMKnMekxlVHFSJ5MiDWJXJBUAiZAp5ffO228XcNjMnC+ZJIkhjh09Ln8rKH+tfF0Isgg/jJ8kZCIxYUgh2u4XP/95Ecsnn3isJDa+NQBEgxAgYyEV7xbhrXKWwBTpTqJApVcw8dlSC7NSvQQAKYIPkRXOsHgtUOVaaR1jxo+rMR4/fqq2r7IVFXPakcPHwhhPFZIBmscff7zC+w8fOVRjoeUzfY8eMz5ahLqrpFwMrfkr5StbSOZajIkwxCxI0hwTQufAmAQR2VP3etZgweKl3bp1GwtwvBdhkEdnnZyltSIeec89EUb4gcvsnTVDNBEPcrgDEWjaZdMqoLtnnTQJ1xAzsNCka2X4WsGRRnQQq9a2mzDsXjOHyAhIz8C9t7/faY09513pSLWN2AHYqrsdAZAw4N3uI5DRZJAy5mjPYazeISWoMakW9d22gbxVGg/4aebp9u6ixllfxKp20grsg2kWBu/hB2U6PXhgXzSAC9Un6RPWB6HTrkIsBEilV3fu3F7tus9agUumPKk4CKtxSc9Q1MLuQoI8CA1SRC5fvlbBIycjXCn3OqkELIUNplQ/9Ec64OhRzTd37uz5MoVV8F6IhLmu/YhDLBGd0SF0UvvORXsRha3ozhnFbEIoWFXkVxMQzZv5so7K+yGEv/f7v1NpUKtXRZuZNTOw2WDvQpj6vr17usvnzxUdOHL4YPmDaaInov0TPu4GhuXuv5e2ROQqVbls2eLg5PFuRgjas199phj3RxmzLe/gDz/yjGkzqlIWzVAfV0STWrV2Q4jfqW7rjp3Bpy91jz72ZIQqLoOh6bMa1qPCnLL2wZ8+6hgsOsxXwVQuFC4Efup6YNd1t/nEvAtHwCtYzJqiWb1Wy5/qE55qG53QnlgX8NRXpgsY1fu9z/39ienXkevFyAvnB3Agl+FS9SffXYez7vNswWgOn773ePP5U/Aq3K168eA/88NixsTu05gUAkLz9FGGSAXADvqk6hRsuH9TCV8EZv7Y2p83NGZycGBGmM28efMrnoXAQSGwnaTAXAoAuNq7Z1dgdWJt/mEs7sE/5syd+2kMhBgDzPJrX/tapRWpokWJEdh0KLh16fKFMONF6VM6GDrFUvTOO++XZXPderWbuaA+KRMwxsvPbIMQdIUwjvk6mM9FLrMkEYhnhZ6r2MgnzWWjX+Ib4PiM6bO69yOEHMx3mj3cscPRk6HbFD1WmaoBcPxYZQQ5vG/x4mjF9iaeOr1cOqyf3g8HFfSwsYkIb0oUAZDiJDsHXqkrYE3u3bQxgum9peQS/gd/6w/+3mZMwOLx/QAsnRXwYDIwV4RLCDlJS4WnMZK5c425CyB41gJg4Jgc4ulgeqAt2fwBEjMzqCZ1+OihaACjy2ShFi8Nc1gQC7MVaMUULKqYlIAROUtyC7PbEumDxPF6pCsRmE888UQFEEASRA9AQjBOfPZ5fmpmCmPhP6Mxh2pUlB5iBrgkY2/btr3aQCwFKhw6mIU7ezZM9Gj3QRbr9OlzRWxt/eXeLTlPR7JhnqHlzg6T5494MtL8448/WXVERbTu2LG95oZvD/KqJWq+af0CC4JKQaQmSVXO2cCWdnzUCpI0v6V0qCt13k7/SrvM/G/YuKlbs2Z91mhUaWWQFBN2BJyLKX2KsHkOMrf8WVwSCWh8yFH+qvzeIzzChCj01xwIhAeqf0WoWtCIT/e4VmUi0yYmXmbi/G1N9EV9YEKY+8vXZuwhEOYFzJEOBcs4ioDmOu2mhJVi5nlXBInG3FuZQkTYfRDEPIs8JPT0TJipr5hM1hZsC1xzn/ZppszWpG3MW8e5CAiEAimOHDnY7d+3J2t+vfyVqmiRkB03A9cS7+WEi1EQwb9o4fxu3do1YcxjK3hEMQpap724Bent2LmtmI6+sZIQLM+eO12MtFlf+IhbTvLNwBnrC7NfOlbwI+VO1bB5wZnJU6aViwOxvBStgRBg3IgxQiimwphpyWCMUMkfC2/Vu1UiUNU1liu+acKCSkBr16wp7Vi5wLmzZxaDtZXcmWjACObVy5cyBxO65cEpQYcCExdHeJDX+dUvP9099NADGf/o7v77NnUPPfhAt2zJwm54hKjli5d0iyPwyjO29sPStzPpg/VhxWASf+D+BwpO7cuKKUjRE1BGWZ05c263KEInSxYzdYsraLEmJVzlO4ZT2l/WEQy3NZZnH+YXWCA99W6qisrPdS6yxhAxTLjCuoHhNaZaFrwc9XyONFF/ww2fcvO9R7s+KRKt740m8r+29ttzmHDBa8Fs61fk7nqG68B8VDR21qtcMNWbDNPL4U7uda2sXHkfTdd1OGGNMSy/ES5o04Q8uAnvxaiYX77hqtOc+1SlE9QkDch8Dhs2sszI6D56LuOjFKvAGHOs1B1jh8M0fMxqzpzmEmERrHr+6T8tGCN8/he/7I4cOlwmWtWy9AF/ENujVvv//G/+XdZ+dNWRZkmF62j1seMn2y5Iuc5lSIC0W12PHwRg+bfGiD+8/vLLHRPzfcEr37/zne90jz76aFl5rIM65/CDle5wmLKMEFk/1mvVqhUFy0OH3tO9+fab3fSZ00qwk1nzvb/5m+6+Bx4oH3dmuPsf/oc/y33DqjDT6TPnyzIGFtesWVdFltSJYM7GK2wReTjntAiyqhrSwp0b7t0Y3req6M32CJiD/+S/+q83m1TBIpCXltmIAFNNAyySAyArc2egYMzY0UVYSQIW3TMIHY1X/iBtkvpuNw5aIie30nSKL5CAFi1aWIEpqvRYuMqxCiPBBLXjPRYS8JAgIA2AQKRITyLv/vqv/7o0XztgkMxIHyfTHyYANn8TE/AswESsSEcQipQ9M8SFlips36YJ27fvSH9PFjF8J8TytVdeqVQQkpAEcYyToME6wFQO0JghMJ1VK1d33/zmb1SdW8LAqFFjmyko82ZOza0tAY3JyR8MKUdH44daRUggFS01HW5MQMEO0aUKdEDeSLUADwKFKAFUa2Uf4SVLVhZQSI0xZ5iW9jNp0Lb6AfEAaxGfhs71e2O2zXfMxOXTdc+XdoAYDBz+LmJSTbc2Wt8+Y8IFL/m7fqv/N4JY2sDAdfdAIG2U1B9C4x7R84QTBEhb2kZc9anvTx15tXeaVweLTGkwIeTml3uktd+eQ6B8r2AUxCPd0L6DNsNMaEtKQhCrT92TfmOQk8Ns7gmhGU9LjrSLWThJ7AQMfQMXYgpETvLxaIOwwZJBM/7Of/xOd/DQ/kzI3TK3Y/CIw+IwJZrE6RAX2tS8udE4Al/gUBDb2UjY7773bjTacd2CMEjMFcIjnJ/k3fACXtJmBHkgYJDffeBWEEqZLzNtXB7SScyt+QJbx44eKf+bND+Cjwj9u8FxE8SMnYGmv1e64RmLes9rQuBWrVzePfWFJ7onn3y8ezSE6eEH7+++kL8XRihYtWJZfY4IcRsfXJ00nqBOGItQkLm7UgULwlSzHpcV74hGJP0Q85koZznaBQ1tX/Dt4qVWhxshFm8xb/6SwpcJk6dk7gcXDsEBOG49MDVHwW8DvFp7aynGwMFkDRYAEDG9/daYoe9ApZ7J/X6Dc767Dla1DfaZyRvMt2tS3Xx3v/b6k9Do0/PuKyYL7qrNnPVM3pW519an+JN7/d6342/3tb60vx09DvrI5fp0JU/XfY2uNNcL2kH50UexAXYC27t3TzHKe8KQzYGKVkzJ3JJ799lmr0XlHwlcYb5Vqe/mjW7pkmUFx9aHJYNbUYYLq6LUHhHNYBFc02QJdd/61rdCCy8Vc4UXrEHcYkzfx44d6h4LPjAns2yq/CceQ6Ah+LZFp/X4cMuWGruCIfbNBi8T8gzfagmfmQBKHf4jP1+KFcHeM+b25ZdfaUpj5oSyJpsGT1m8dGHm5FKZmpWglX71wQfvR3hcUkrkonwWU41Q4j1f//rXSwhkMeBPZh3FcJctW1Lvkv5KUBMJbdelu4GD8dGE589fVC5UAcjzF/h7bHchgs2p8JLB3/z2H2yuxQ6Ekd4Qc8SRBEp1tkAWC2Pg0+Ar5v/FpG1jRTMQ/QkhtGMjCFI7TVBNWpqnij+IlLxAajtbOK0a8VR/lInvbgCQqYBkBUhEZFekcqQw7TpIWzPCQCVj2wpxXiRr/lILzPelJmdPYAWj6Dt/pPYRMGDKd2J3GbmnU6dPjRQ3L2NqkauI1/59B8oPKSK5EC9P0XQxXk50vgCbOJB8nnrqqe7hRx/OpM7PXWFQAQSBWYAUAxmU989bEK0lxANTsJWZlJgr0QbSdGkgAJPwUZJrnq+NFfJPipZqTMLgWSWuZS0gl7n2LsC5bt2GSHqzg9AhRgFqjIFkj9AXM4GZJGTI6wyQoEO+90wZEy4CkOfruznLieAYu5w8ZnS9QkjMid97Ald9zny5rp1B+cyjORrT9d56V8ZgJyBIY60QewQvP9d4+/dKGcE0+/f066k588AM7TpizA1CeGBJISTqn40f9GlQmIfBImza4L9CiN3jMBf82Ldu38g8n6vrLZ2uBf3RzAiTs2fOCMzcDgJerbkSLU/oBJu0D6Yx1iGwjfnyI44aMayYg/q6KnHZ/vOLX/hCacmqVXmmIpyDC5Ay8leZtUjJghxJ75ZOZKkKXszjYHRG+gP2h4UgmAsmOsxM4QEEhvBJsKTlCHrUZ752Wr01gsMYszQn0cuK3qiIN3XKpE59amZzWq4COMOGDCqGOi0EZHE0/Bn5XXGc29evdSeOHe4O7NnV7d29s3a6oSUf3L+3e+O1V7ot779Xefuv5rqt544ePtQdDtEcCd8mSj8c1Nnf+9DBA+W+Ybng/mHR2LFtR+GZdVFpT93oy1evh1hd6WbPWxDcmxYi17Rj8I4R90JlwXqOQHjBCg2RUOdyWU4CZ+CGVBJMKJwpnPXQAAxijIR2sI82sUQQarQRKHdnMeFBWWP3wAt+XfBVRW4GDviVn+tTDXSwxfesH97ner00p1arLbiZ/jkLKXK613ef/em6e9vvBIrWJ/hZOJh3NFxs+AjOwDqaQAs1B9I2/+J/+YsKiB07Bl1mHWzvImD+9Kc/rQpU5o+1qLJXQtNYStHaqTOmRVucGTo/JIxU5H6rhoWJei+XoWIyD97/QGm/6DaLizgJNAOdr0mNYGo1+GAPHzra/er5X3dLl6+oCOmTJ04FD2ZWeUg7GoFnayyjhPWFu2VxlDkWnJERJGj6YijQeZq7GBu0kNUIXX/19TdqUwVjIgTT9q9FyFSHHZ6ZS7ss4RWYt/1+MWEW1V4wxiNsRCHyWj0M83zi1Mng2EdV+RF+mSc+a+4tq3M797Acj0+/WTr0zw568rFff/PNck0OXrxq3WaEatbMEPMsLOBDVBBlARpl6sniWESMlinDovIjiCazbd/EMGUdop0JJLFYBmnS7HDEV4wJWelm9my5kAgoDfWjSE8kB8+aQP2Rp0VC9265x4QDQgFz8NgJYyvU3bMWUcTylQuXwGUBnmi8quySvjNN0B4QLMxOJB6ztIRqJnYFGJj8+Ocwy/nz5nYLFizsRoyy1dSY+t24MV/FFh544MFoAl8o4OoTt4WcQzAO+1sRHggxs9I/wCfIRpSdLatIYBPGN785XxftzBwBTNoKTc5+zD57ywNzIH8yaRYlGTF8dJlAbeK/Zu2Gbuz4iYU45r8YSwiTOXO6lhfUXNe/+mxIWqa7fGKEPq2L5xFpn/rVn/WcyS0a0KR010m1GGZvioNUNFaEtvoQQo7ZMvH5ZDkwJoTBuAA+gY1ZsGkfYZIZq/XXnnf5rHcEHq0thg6RrIn3gyHX9cEc8cfqG3OTNttctqj7vr1+LOYT4bkcQoIBXos07LO/3zZx/KfWeHi+17Z8CyF+K1ajtCSf86EwGqYt/s8Tx4+VBixQBfMWOIU5wiNH+bfSZ1J1aSjXblTpzJvXb5Z2jEmrfrZ929b0/Wali/CvMVdjtGrmEtzg5tX0m1tHEGCDtRbFbb7mRKqfExiBi4ZLA7bDEm1HtOfG9eu7TZvu7RTHELwif1G08pgQICkjmOqhMPOd27d177z1VvfaS2G2p492t/Ne5vntW7d0P/nBD7o3X9/a7dllQwtlDCOghOAwE46N9vynf/L3uzWrVxXzFixzwUbtYbjoRIuf+LiqEL38yisVf2HvWe6sEqyvXOt27d5bOaJXQlDnRXsYEYJ1N8KXGAh56taS+4WG18NpD7uYqTVscHq74AZM1to7c91vrjlye/3WfpIv3mILrFXBZmDadQKTa/5uMMKtgnn3z7ezgqbSNnOnfub2YtrVh/Qx36pmOsLs6J/T/8+30579/4eLqF/6nmdYoOrefPfJsuNAd33nisi3gg8K0fzQp93RhgWH9ooOJexYmCecsUE9f+7+AweLXrHAoXn3P/hgzaf2CXn8xfAR/cZ8HTRoObi9pdN8Me96N+23Iu4DryxB5p1S45px8ZPevkWguadqNcuE0I/8WJoxYZcG2za+AbfjQhNbkDDNe9fOXdWGuRHhPC00+fnnny8rk/gfUc426oGPLC9oj/z2okmZq+PHj1b0NbcX/OTPhndqShvHzRuNydtABj+Bm4J3BWKZZ2b2vbt2dbNyXd6ytb4cJq3+xdKlwbva51vVuzNlWcU3Bv9v/tH/frOrBoJwEctofswPEBwjMznMBQgWZsa8+1GkfJOBk8+YOatUcJuMl6kuBJKEwRTNz9QzYSZjbahipF1boKUXhZCXop2SgBAtkgPgEHwkEIlGSeUXkSuKTt1lQOB9kIOpDZJrz6bm0j0mRqpnkkGQACbTCSCoAgJZOBp6+QHTvm20MHiSz8xZM8I82n6r/CDm5IGHHuwefuSRYhD2QrXgCJ6AkhMnjle79rv1ntu3Pyn/BrMIZsz80xCpIVv5bwPEB/YfKrMKAeF2xlVlPUuoaFGyFSGb52l5PeJVitCQCBYZE0Fh1eq1AbixNedMzmVCDpHSEVofxup6acE6l3eR2PWnICEHzQ4qQ2SI2Eve3tcTtP70PT+E8DTGWEwwc2GbRMjUGDAmHiKUv4tU5P2YsOAuSI5pIoh+5VMyK0VAwsARLO0C9upjjobsLeK5zNeDmKEbQfR+77lDwy6Gxp+u9Jx0KruANX+w9qrvOcx3O9KDwA7hTv1bAT/NZ/NRQCI9T58QjN1BamsgKMqJQCAYakRLC3rhxWh8+w9U8Rk7C+2P9ncxzGZ01q/81TkRq1/+8hdVMxmBsh81XNi6dVvmYHD3wH33V1UefYTw8OVk4Aqz2nTfpnoGvBnfmdMnS9sV9DQ6OIG40cClwa1atbL2/uajI0wKrMFkaeK0B743QilLza0IK+bsZISG48eOdDvCbG2yfyc4wYx8PgTyzddf6z58b3t34eyxbkTeMXfOzG5B2l6xbEm3aePaCKOPhTCvjnCq6pWdmDKH6Zv0ja995SvdE48/Xr7xpUsXd1MzJn0V+EQ7549mSkdDEEu75GC+K5atyPqNjLZ0LAxqUHf24pVucYjXgoVLsw6Bk1yT48+Eb25ZJNAbxIyAA/gLBq1v7g3kFlOh1YJt9AIMgwKw4BrgVdq1oUhjWmDRM2mi8A6XbVpxy78F99YLLrMyuO6a3+rMXGDQrmtPz9xfTDjvL5zNtfLjumfgbNp404r1k6DSa77Ogl7Pu8/fnqnrGHYbT+sL4aEJ4iXM55NgyALCNcji9MMf/rAYFto+adKUopdlmck74RxmI1jVGnEZPPHE4/nOXDw1guD4wi3rXTmyaR/cshJJQeIm9F747HnFcGz0sC3CJXqJhmD4mLV5fefd97q9+/Z3+/YeKDq8PAxc8CO3Jjyg6GhfsJcNEz4ZFEE5675jy9YwvqOh6RPKkpWhW9gKUCQAsLh65tiJYzX+Bx56oNt0/yboX/dzZcr5xxB//vNflEY7dUoUpvAf/WeKVqxH9gOXl/ghRU/kVFtP8z1lyqQSBgihClCNSn/h6pq1a8NHLnVf/upXu9/8rd/ulGDNwpU2DP5ZQitW6L/6r/8PmwUuGQSpXxENk6teKKKHSBXnJw3mpRgEKYL2AEghAsggnRejQChzTdlJmuGiMAuLwFbeYOaTyklDAKQYIFz2b7WIJAp5vuNCUNjdacKArcppBlhVpLod4D4TzQQwQw7mW4FcUEhOlojPBfMj8US6FyxDmwCg3m991GrG4BACQRuAVQSzcowrVi4rQmH8NPklSxeV1MR8aEz8liLgpk1TU1o4/NAswORIYLTatpm5fYf5aPk9mDrNB185xlTInf6SxgCW48Ch/RX1d/rU6TCAq92laPSAh2DAbANwSJi1K9U9GWf6YQEVBlGAgQ+aP5mZvTHAhnjWy3eM2AFhIWdje58xzGH1TPvb6SgGnNN3aw0pG7Fh7mqanL/Lz5qG3de3EQyo32iB7uNTrefyt3b0wX1D8mylfiGceRcZ3u9/9x4mtBsF0EgORoQq6gvkpvXS3LlJitDmOkQwtyKqraP23KtNRwt0Q7iynjW2u924EJhpEQBtFEAzwcTHT5gYbW5MBTGJNqYpsrAoOL9z954yv506zUVxs1sY7XLJ4oXBDb75rHn65H44gUDrg09FAhS1UJXnueeey9g+6uz8xcWASNEm0rn0u23WIZCx4HXkiDD/W+WXlptZG1uk3xMmjutGB+Ydxt6vkbUwBvND21DfHJE5evRwt2Pb9kj373Rvv/lWEcRjR45kfi/XO7JgxeT5hhVRmBKCunzxnG5dtNlVwY1J8PTjW2HQamhfjeAxMYx/eZkF582fm3FGU7gV4pJ+yheF6+pyGxefoTHIb74eAf7d997vDh480MnLJNwcCaxjItFfuyNHIxicONNdvxVGEjowefL00IU5mdtoVBU7QvAYEfhRZrcJh2DN+OFZT4PMBYgndPi9wdQAE8ycNThoAh2hq336nr/TF+sGBp3VVn73t2d891kCX97nund6f8OFZt3Rp+pbTs+DQp+CsfKqOnrBsId5n+7xfu/w3env9o5gg37nmQFWXH/rU36o58C8Z9zLRSManuaHhmFyFAgBp7bzLLgM86BpovfebQMS+LNs+YqiAWpCo1tWCB5qw97C9vTFVB2sLGi+dsyLkwDpYBFFBx999JHKHIEbmDnBUNCiwCe7LbHIimZm0qUB4zf4B38zqw5/7+kIb3LxxRR8FOVKURmmYuuwbt36yj4gLIgZwiRLSw8PY5Gk6BmP0/ygLXZQ2hJmrhqXKnA2JsGE9V0f8AKuG0Ie4YNVCXPFR5ivBXTdCawKQGOuxxfORNPlXz8W+i0GSq32M+fOdCOGDq+4KGPBq+bNicb8W9/+vc2CUACK2qAAsHKC893SSoo3+YDJUfelAUwI8eADo+3xD8iL9OI2QN/HtXzOPFNEIcSD1qPNirTOQkhnEsHJ3HYxE8WnKtJ3SrTdT0Io+b9omSQ32qoIanxFgJR+XrtytUxh5V8+d740ApGStJNjkfI51OXRWaSpyvoZVQgiggCM7fSxdeuHAT4Sm43CB5cEC7QBJ8Z65OihkvggmGT2uSE4UhGU4xs5Jgw9BEaOWZ8/dl5d39xvEUmgSguSOPkAmavdx7wBwAgLgFoZOBGub7z2RgWLvfP2WyXBQRbIpQBDEYHMI2K1es2ayg3ln2j+nwHiGwKFxNS+wZknKTyVaxiAg5w0AUhSmmLaNR8Vyem3Ih6fMWJ/W3cI3kd3O9yHWBRDTxs9o6nfMnEVCZ17yh8MnvLdfFZbGQP4wCwRn/aP5tHM1T2xy3/1CUm0zR2iT9bZwDBR722asEhiDLe5OfQNnCFEToe2HFVuM93WHqQVHXozxF1A28hRYBJDDnGpOIcWPct3ZneZN8O4bty83Y0P87FvM0md5iq31xaaly9fLLPfnTBmwpxiFXxVTpoxhkNgIFiJxnzyiSfDyCKQhildSjssM3Lchw0bnGfHVkQ2hOdCgdjGC2ZFztfe2Zkbwqn6v4QcDNdZFekCfyKxX3rpxW534Eoshr6pN034nJa+gL150Wy5k0rgiPDoParRTUzfJwZHxwcnCCHylrkQjO0szeLo0YpWFdTClCfKvap2hbDMnDWz1kfUrehhc8rEjtDPj1BuP/Lp02dFOznerVrTTJY/+P4PI5Dcl76NCuE6mfFdCn4P725knhcsWd5Ny/237gT+B/cEtMEjK4zv6As4aXgATpsZOh/B1cBj+uc+2l7BFlgA7wC27s5n/oPjxd5yU8OBAWae7+Chxwv0zQP+bvDahFu/O6wVutd+S3uZj/Z85jGfjvI/hxt/6p92W37vg858b2PRZu7Lb87+Xr2mDXoPDbaEgfSnpZwOBHMGpvSJdXPn7p0R7OYXHNrpCE3csXN3udhUUROHwtxqS87jWRsMz2Y8Aq+sIU2UsIbmK3lq3fj0BRxt37qtNEZ0DYM2L3CPYsQq1xeLefrpp4reYfDus52saozf+ta3u4cefLgbETjkcrFWv//7v19+XOtqfY1nxkzBUosralo8EosOxciccMlYX8KyuAJarv3upRgpi2rzBXPzV/+fvyrYF4fx/e/9sPsP/+Evu8sZ8+OPPl6uHVtxytoxr4RSlizuJpCBP1jP3bt2BudCr4Lb8E1+MEuS3HpxL2oX4HcyZKQ3vvPeO+Wq4tP2jD0QFJpSwnnw7//B39sMWXB0UgMYkvYgRcJCcDZXFGkBePNNlqbMRJFJsCCuI0YFZAUgd2vCaWjbtm6pSDraJNhWp7dAHjAGcGshgsRvvPVmpOMPitgr1j02zO9SFvhStMB7MqGCwTBTTBuRBUiCbWzOzL5OupgSAnAmUs/ePXtr0VzjxzU21YaYqG0FZ1K2bvmgkAuzU+tXZCufAYB1nZZOCjp3/kwxT7hKoibNGStzovB/SeSAHwHyCRgAoPd/9NHVMlfTZAkpmLJTUBsNnVSKAQoeWLd2Xbdm1eqqPUpStKlFK502t5BA+7bpmjVzVjdx0pRuaQiTrbuYp70ToHsvc7T1MAZjwQysSxECB7Nb/q7f/XN94Df39YTGPf3Z/9aIT9OOjY8gIvn/07ZzFBHL9bRQ3/Nn+8y/6l/a0b8KsopgZb0JBFI3tINwNlhrGjVY8wxBotZmQNjwnupf7qkiCEEIB9hoAkJrCyJppx+LruqHtWJJGRwmK2Du0uWr1VkVzOAB5s8dwf2BkNhNZuQYOy2NqqjGo0fbHsJ2ASIpY7L6NGbAbyU3E1MWhKZvhEG4Ap8WLFxQcMnEVRGg48K8As/cEcNHNDM6WKPxYqanw7QFi50JnO7bEy0810iiAr8E9MkjB0+EPcSST16UaqapvovaV2ta1SN+Onns8JFfjtAqtsIYR4wcVsVuRkcoH0UoSV9ILFcuXWjpWJlnBAZMedbc7N6zq/v5z39aqRZKxdpekxVIHufxUxEiA/u0Bmbk/QcPBaevdjNnzy3hWklWG0FIy+PnfeDBhzLOW92PfvzzMM0R3Zx5CyN8d93S5avSzygCYcK1QUEEzcH3BK7TpjXDKMFGv/5g81ONd+C6jRqsu6OHB7/Ba387igGCX9CbcbuOmbbfWlt9ewXR+Rt8NXxrFpz+8Hz/HtaV+in38wN7ru7VVJio7w2mWx8/e8ffPVz/u79pR7yFZtrz3qlPXFZNAG24vnfv7tIm50boghfm6HAEKak7fL1puGD+1Vdfq/V76OGHy6VWa5fn14UWebfnWJ2OByZbLEzbbUthHGlI/J40Y4wQ/VR8wz0ijjFFlkP90Ef9E0zL0mrcmP7N9I1yYpMHChAeg9nTZiltcyPAoadwVL2JD957N8LlxfClG2W6FkSFZixdtrz67x657Pfdu6mYN5O4vj380EO1g1KWLv09X/QUExegKMNBMR0whPkajzFYU9aEAwf3lsVTXjUl6ec/+3nxHWl6sm8EQhJW1FGwLmgZayeGC59YaLmIwJptSAd/69u/u1kYO+4spYZGUibnEEa+sCJW6UxAqoCd9oeJQUiaR208HmQkeSBqJlSaCI0YoIkco7abTAyc2dcAdAyjkwv4zjvvdr/61a+7NWFED5XvtesuZqLZ0PmCvZsZ0c40Ajf08WoYXB0BQJL42DBDJgOS0YkACKJpEZisVHmhUXCai9pTNkyep+sk/w0b1hWj40/UoIoudn6ioTATQjJMwEIovccUh7By6JNmETwpIUxv2mCycDJZAtwyYWR+MErBXhaizMeZV0RYkNiIYXKzVRC6VQLM+LE2zbheGyjI1YMgZV0IM2ZqkWA+ccLkIF6Tmmn/ZWKOblspSTlpoiRj/ces/J0u1HdjcX/ubtNYQIYwDCB6xoWRFXLnOetrrL2Z2r00MhWuGJPd/SkDzklg0hazKThBcIrppR2WBlowqZWA5dPt3CGQUN+qT96R78WEc08JObnmuncwh/NxIzh8ePp5jw0h9D33GGevCfcHIaVn1MbGPzMowhxLgCA8ZfK4UiAyeIJ4tAnWB9XbFi6MFL6INje3NL7FixcVcYB4NEzpOeCH1kgrFbAxddqUMtGCU0QMwyY9g0UV4nbt2h2JeUeE3mNl/UC8jh46WLAnktluTMUEA498+KpsmQfzTrJnkqsCHOmn9ZHjC6b8zpzNXwXOrU9ZDQKj2oHXzMYsVgp7gDvR3PKEZ4dJz53bfMvLli7uFi9aHCK6uFu7ZnW3fMXyMpWbh2XLl3b33bepW7V6TTd7VjSh6dJLxndjIsyA01YF7nr3+htvdT/+yU86ufd2oLIxg0wBqTAnTp7uvvDFpyMATQgu3ejsmjRt5uzuYASdCRE4Fy9bmXW1k5t1D5MdygTYirM0mAMHVjfwGQGklImy8WBuzsBw7mnQ3phSD0Puy5+5NmD61V7++d7fV8wx19xY7p2cZcXJ2d/Tt+den7m5rgX8c0/7Oz+0s35N/yJENAbdfvesT20Wzg5cq34OPNd/Vns5Gpa2d4N1z3pG3I11hjPaev/997otW7YEB4d3BzPnrJ5SjwQCgnkmWSdXn2Cj0noDs0zWLIJoGMuHaVClEOzqCU2Z+dZ2fpQG7+I3paFv3bK1+/53v5u1fq2CnTA57aBzmDj6iye8/W60xMCAAEXCoVQjfEKQKprRTNEXCq4wRaZraz9tStsQxBy4pnNvh5foDy2ZAHHqlFLGs0tYVrCGxYkW/OSTTwa3rkTTvdDt2b2nsjdanIWd9kZ2M4I32iBE74twIObBnE2bNjXn5FKG7IEtPuF2hBLBm5QusSFw2zp4j01dwKBYkTVrVxfvQNd7Hrpzx3Y0cWht4DClcvDuFpFgOoXUTHEc9Jgq9bpCrTMRNKFm2mn+CwuNcQMEUYHa8DzGUYE4gRcSg3sxHZorLZmdnOT1f/on/zRtj6uC+MLtR+c9ooWLUId4eI8AHQSEFO4AYAi3tkVS0wgQIZLIzp07aoJrXFko1VDY6L/7ne92r73+SgEJYhX0CMJPzERlsjORgMMzJC1/A0LE03gEjdCWSUrGQUtxMPO9HynP1l60HcDba2AkKv5J2q9FMfksCALIaIFqn350Xc1tgUeNaWDO7uWbZxbapZzc/gPdkWNHu+MhSqLSMewFC5ZUVCFBuAoABOgdCI3nIan18KldfxsbhNU3jNG7+C+ZeF1zmnPjq2CQHP72XD1rsp053KvfOhAY+7R9n46Bj1ojRCg3tnYHfrCmQ5l4Bp4xZ+XXTV/6+7yvPwkxYI7gwMeFSNL42rzyBwcequ02Xqfn/Obo3wu+igGnnQx/4DrXQivobivAo5nr9CqMSbGCq4Uwoi7ViJXeQRhqG4bQMPZVzu3RI0czJ+mXuc1YLgQppdopeVhWJv/C9FVAk9JBc5WBgAn72xyV7y7PO8ypfnq/McqvrbWwfuArJ4EOMQJDtFl4yPKCsCFWPt96682qEU3AhqOEZO4kmrXUjQ8+/LDuU5v62LEj3fEjh8qkpuD8hfNnK93pyiXFGi6W9UclIJqPPGYmxmsRAAgvVd83gqhrIpr52jFVvlzVlZYvX1G59HIkmV+BhLVBbGm5I4ePDmyfLQvDmbMXqla070vCgBXCuXnLemKS0YAz/0MjTNV8EI4xsqxFrXvwqtY+L7C2hI/+qLVuYFB/OwmfDV/CvNKnBvWNKbv+qWCZawX/A4fUvR6O/O5Tfz6D3dYufOo/Xc//6vm+KeVmXS98yFh6PHOtb6uey9G/v/90HZyAGfhjbY0dvWLdcc3BqvLhhx9UjAmapj9wlz943LiJpWUqeiR31kYOoozRwLL8BYZZUlhq9NFvNFYTiamODa3Wb/Do8H7vofDoh72rBWmtWr2qe/nll2te8RAMjQWJP1c/3377neINtGnvotiUGzQ0n3ChuAxaevMGV+boUurG5VMsBoUPnUdfFy9eWpUR9fW5X/6y4PQrX/5KBVPpD4Vzb5iuMpo7wwcEIJdyU1bKsVUPnbarWBQlauvWLWXOJpirAS3QcHiEFq5DSp4t2fnCjR8+Yc7eY057S8HKjH1F4J9wYB8DOxGi7z/64Y9qPgZnUJsrPDtf5s1bUMjL3ErrtNjMrTQLBAcoiGq2kA6LDnL5lAEzWBk3ZlwhO+Zrcs9F8jUhnhdtejWLfyu/qVwCoU32iuUrq9oUjQ4jQ5iGDh0ehKJtNZ8ayR6jvR5JAtPAiPrqSX7fmwlVYlCgF0bJHCC4SZ+N7wff/0H35htvVF4yhnUuWgoTschAecvMXN5lFxvlAPmP+VW1T3uE1EyDCBQg48swboiiChGTIg2CxozA8ReIwCY00FRIa6RxzESk8OFIoxcuXSjJr1KtQlTKzIIM5F3StjAC0dyAQWBFLqeVriKjbdGlIhjCZF4gpPXyfCFu7usRGGI7AQQi5RPiAhwRvEW8crpuEd1bDeTQplM7dfgd8csnABp0N2uJwQZGELDSgKuX7f19nrFJTCt1IsIIqRZ7H0uZpwMjpXXnTNNZN4zVnAnEacIAQVE/wZZ1haDyvn2vMUYo8LfxtXabn9jfDvPc2sl7M6GEEYwM4ogLUBQA0skjZ26iIRLixo4bXQyRdktbZf4Sl2DNpM2BQQJgBfxFE6VpMj9p+2KInahUa4k4lcZ76nRt/HD48Imqby3akpVD5sGlwJm+CGLybn0fF4GOAGfexwQ3BX5ZZUXhJ01qcAbmSOFcBO7jU6bZwgcBJz71JwPPTNwtxnro8MEQNBuhKMiTNch7bTax5YMPu7fefCufO6KpvBttYVftKUzTUMBBXId61Aejse8OUbMbkvm4eDEMO9rvhfOXusNHjpXWK56BZmzd337nvYIB5WrnzZkffGchQMCOdC+9/Gr305/+otuVZ+7JmtvI/977H4r2xF8p0EgQVMv9BWa1joEtu+mYo4K8EmYbLQJHfP3uxxTBAf8wPCwhs0Ciwfc9Of3uOd/Bts8hrrkrfzvdg+mYbzDCqtMz6h4+tQlG66x35/vAs14QlM3FAXwd3FxYaJ+zuek841btffa9P93v1Jy17N+FTvR4wEJSClC4BMHsZz/7WdF1c+JgacRktceauW79ughMswrGwDStuZhM2qJEyJkHH707jpmXhsyVybwrBYffGVxjtqw42qGhipbWZUz05z//WZmlBTNi7mgkhkox4Zq0kYKiSQqG0GT7SnAsU3CP1WlShDYxJdL4pkbbpJiAKWtBjMK8MVf9kvGARsAL9Bys2/rwu3/7NxUEa464OOEKgfLm9Wvdyy++0O3YvqMyGhQ1qZrZI0eFV8msmVC0/s3X3+yGh0dt2HRftQPubLMruto6EgzEMNlPYM26dZ1aGWBVMNr7wSF7KCzL3IjnGDxm9LjNpOUXX3wxw7hbkoR8QiZCJmAg2AhlV5PRzHbysAZlki8WIzOJRdDDYAC4xS2mme+AtUyuISi0WeZhxIhExT9mV6aFYSpRSvMOJRxH5LlhNbEc/iVlhTCRTjAmkgymVxvzpy8OPkWJ2gcjtSs+gAGLxuPboHW//fbb3U9+8tMCHoTVQiKaQ6IVidSGqIC3kCsTTjNAGCAifwQIMn5Azv+AcBfwTJjEIBgpLIQw4zBntAFIUFpbAP52tHPvBUSInihVUt3OHbuiYVwu4mte7chxcN/+EmLMZxVZyBn0rfnUP0FXCMz8BYur7BkTLSRGmLyziERh+GeHa/rhUxuNaDSpPY0T+UuActT1rFkjFu1ZJwR31PX+M89W6ckQQL7h/jfE5j89/KZtx6fvznEn7WoboyTsuF4m63x+fKcxWu8HP2CzCYu0kyZYEQLNL43KO6wf6twLFP17teGaz1yp643AhaEFlmnRt2ixmVt+yttpu4L+gpSC9fhKZ06b2s2YNSOwP6qCYFh6IBkmglmyGp0+fbI7G7jVvxHpC7M0pAcLJYXnVASGoAZPzOrNjFP+qxz1seMjEIZQKdZha8zZs2bmt1bGVZUo5jJxEIiCPFaETk5uVb4K42aSB4PgBQGi8dJWzAu4dA0cwktzDI9nz5ldxFD/Cc/z586puAT7Bq9auaLqR0tzQjDUX5f60VIJQyOC+30UKSI1KPhk45VrEVDPhhjxtS1YuKj8bXzFv/71S4H90yHCS0MvzPXV7sC+AxF6tldRhi998enu3nvv6+4L4122Yk3t1zx79oLunsybQDgR0bImMLAhEZrvyRq1PNsm4BZsDXyyahQ9yt9goWfCn8Jf/nb4f12vbzlyHzjx6WB5cbjWznZ/f5pzh7/b8ZklpvDGOnt/fvkkt9R9bs0Y/F29/7Tthmuf/+6e//S6o70vJ7wZ0mC5f68TTrl35OgWvaxeMysdxikwdFYUBpqogkq1q1HGCTbACF7gN3gFxjFm7YMnc0oILT9w4IoFVeSxd7i2PwIUJYWixK2ibZqvCH3McdKkiYULUp7ApQA/7YF5eE4Q0EemcX3RBzCszxQ2MKo9JX0JqnyxysMeicCHXoA9zF/EtShp+c3bI1B8GI1WBUfWTO/nVl27Zl25UiZMGNf96vlfliYsWntKGCX+pb8j1YsITooLkp1CSKYceA9eiTeJZ3LNXLB64R9FrzHv4BirhIIgBI+pETYI+cZojo1lcNTwzRKfRZi98MKvSxOQ3yQQismNJNRvcI75MLXRnkI+a6Hdw0zMtGaBQJsFKzNZiMGpE6dDiML4MiCT5hnVTBBgUsWwDExwwEsvvVyRcEqB8ROSIG2ryHE9Liq87dtMKonmTgaMgQX0KrAHAbIvKs0Us7dZxM9++pMw5f2d7bjk9n6UxYR8n6T//GzSK+TA8S/LC0PcghalGWMIFyLdALoyx0f79uycaK3Sn8zV0BAckdXsERYII5friwhaNIweMmC4hBWmPNoTJukfs4qI8KrSFOD/+FYzGS+Yv7CIIwKL0FcxjUIqEd63Kphi4vhJFcQyc2ZL2/Bu/SGE0+4KUWkDEDyfJhOxakShmTn591kEBmHK1ixrCiloovV8+mLMqgNhrDQriNojeEnZmLDdYwaIQrVv4Zz5XtcyXqyvXlwEEgHMmOo2Pttmii2YAT/RVMQJeIdDX/zG/2yeeg3c3xiw39zjWf3vNeH+ub7P+ubvpm1kbOk1v5W9jPM1zJ9pPC80RdVmBLyclwUlRQOGXPJvbQqCsFkLxWowF+1jiuDAvtEC9uj9xmb0BEdMwbSK7lcznL954uSp0RAnlP9T6tGJ06dKmpa/jLDRAlSWAgMtfuJWEQe7UZ05dSZzEKEki664Bk3bu+TNEjT5gkVtE5rhLiYEf+Ec+NR/cwIGzYuUsvKfZgq0Zb75xrSnr/JyaUysL1UMIXcSVMaNHlsxHlxCI0aMLiaZV0aLHV957CwOZ86cC9G7XbCtIAeCtWXLtiqEoK37H3igzNQzqgCKSkzDu1vRLKYJQpw8LX0lbAduwGgEUeZDAqnOstJZOGvXuzZaoYzPrD8NFtq69mfRKfCVf3XNX7kPbFlPsO0onMpZcFH/2nMENmlHvny+3TbPDd7qvelDtZszqNDenf9gp+/oBTzTV4dPsOzTvdUXz1Yn2lFt9EfeQ6DkyugPuON+z94IjFAe0GLMx17rlCow4ISHguXsAZ/edtvCLGyHef+DD2TNbnWnT5zMnDfaomY/utR8qxe7d6PcnAnjpbFivJSeU7nfe0+GTkk5FTXMjCtuiHJB0LRmFBOM8r//V/+quxTBlzAppmL9ug1Fd/XX/YJlMV73wm8+WWOjeCiW0wV/rTXfr/GwDH73O9/p5laa6pQy/U4OU30w46HNcy1hiF/9yperrj83jDoT8tfVfl+6ZHGZotWk4OdltaRwscKIJq9U0nJ1tq1rbeJjV8CTx+1A1mixGhM0ekqnnfBU0aI88cXTsAV0zpk1p6xsUr8GzZ+74G4BTyCaRLstDExk8j/9P/9fIgWv7SZGy/soBMACXbsRKSMIKj1geCZVdK/JpJFUhGiQEHKTaGhxV9PZw9HwAJUJmBVNgtRjH0sTDPhuXr1RuYtDM3ATblNp9VRLdgwgYqr2cER090fb/fCDD6Ix7quJUwR/WaR1O+0MG3y327tjZ/fcz37aHTt8KJNyvJMeFaodhGp9B1jr1qxNmyNKw7VoTCP6bNGZTo3NYeFLYsp7L1w4F0C8J9rQ9CLazOq2RVNs4uCR/WVOtCtH8CH3365QfRKOwAe5mdpHoF1fHM2Av0wUHw3K+C5dvRbB4k6Z8BBZQsawIcM/rUfK13DgwKHOlntbt+/sNm66r/uT/+IfhtFPCiMdXuOwAUYxphCsYmAB1EYUBohMj7jpc0P4zG8wcEj6rDKU+2jBgFihAUBmffOC6n9YVz2nbUwOUnZ3b+d6NOG01SN9vduByWPiacdvn+8HAqUKGH9p/+7WJ/OnUAyTapArL+nbZGLlA7Yu7pG2o33P9pqwNm7cbAXiHb6DPd+14/7KtdaXwISKXn5XLEGxDqkRKvRcjFB38oxSdR+HSYhybISQRjBn3twqGZqv3c5deyLV7qo5V73qejTnO7ftY3y7W7YkwlpFWobJpd8Y4eWBmsi059o5bHik5E9CpIPgYAscl0Zx/kwEUAgcwTfEFWM/fvRYd+Fcu27dRtJc07cpUyeG6drvus0VKdz8WjP4zATca+LaZlKDnzTYKQMEDdEj0DB9j44wcOTI4bIkEeRsW3j+/LXMJZwIDOV+gWZ8Y2Do5rXLEZJHFfwPzbOVwpX5mR5mmoF3ip/MmjO3COixY6JXT3RXAsdr162u9VE450rGd+jg4W7//sPd1m07sx6K84zt/tt/8S+72XMXRGOWisVdYG9pbinBog2u5HFbJ2OvdS2ykXUvrkwoBHMNvpqpuP1eR76DrR5+m7DbhBM6auEMITZHnq7n+mfdU1p4MfvP8Et72uj7Yw4KZ3KmK7kv663Z/K/B7GeuJG2CUTD5WVsD+JRD/wk1eXvuz/MDAgMcwmj7vvUwQHk4F5hxwNmXX3u1+uxdhB/040qUDFoZ+iRWRm4t36Ut/Gyg8JMf/qgKVtAKz4WB0Upnh4HwC586c7rbtXdP99gTj3crl68oWnYtNJ9wq73v/+3fljLC//yN3/yNeu/14CfeUMFXgQkaOpjQvnunlNB1q6xGBDm7PqkjIRDs6PGjYZQLS8MkjKvXcP7sybqf8qYtwao2o5gzP32eNKVohfmlSR8JLcaHTgamFdwx1y+88EK3IYIhK8F7770X+GqxTsqmwjm4o1wqPK6qeuk7q4x7TodJ21ue2R6zJrBQugQFy0lW1a7gLnxFHQLKlX0Pvva1r3QbNtwbOtfqbA+eP3/RZjmRmKIFZQ6zO9GPfvD9alg08vSp0zsbgev09euKXiBeIqrR4TuZqBDBwCNGThIAaKRdUjNChwgp7iGRn7+MtFjaZdoRPTY3QLBo8cJufJhtFQAJ8bdbDGD9KBoj5AN0EqqPHzsSTXB8tzAMe9GiBYXEInQvhMD84qc/7U4cOdTdiGR1JhOiuLi6zo8+9mi3buP67mtf/1p330MPdAvD3JauXN6tXL26zEkqJjEzqOBy8eLlMmHQkGkAJq7f/5Lp0t+AiiR4LEChbi+TG2nvYBilQhokpXfffb/btnVbmMft0m4QOpWSlNsUQCB83S4imawacwW9hWiqBXw0UiVfukAz2o6CJPKQMe5jJ053y1et6dZnEcdEq+GLKO0uxEBb1sbfqozlB98+RU4kqG2Cn+++DCB91ZvNd+TGPKsYpR3Xio6kfT5fSITgWT+nOSkCGEAoM3Tu0YfeJF3EpQhHXU6bLdK4fLk5SdoCL5R344enhSMWNT/51D5k8/2e/A25SeN9FDC/l7OCQvLOivbO2PptDvls+AC5LspMny57DoKbAgemrGgHjUGhAvAZRSvaZZDw1LEQlpEhKBcquInZmt8VYWO+nRXEWjhvfhjStLR7N2vUNmAYHea4bMWy8leBL1I7E/aVEMpmXRpUZVW379jVvf/B1iKafMjKO1oTmq0a3GpQg/XJWWdardzF+XPndTNnTg8RbQE2+iSVjzWB5A33WJ742OCiCE8BZoiJcdNuK2AwzMx6mGO4KLqbQG2zBcKwkoFLly3u1m/c0D36yIPdfQ9s6B6IEHvfffd28xcuKKJUaXdjR1cd35NnzmS+zlYO7NRps7KW0SYy57Nmzy0TtAhw5soRmYtJE8fnfVfC3M90RyPEXr9+tbQWQuqixcu684F1n1//xm9mTMaYdSoNuMULgCXpURE7Mu8ta8MJF8BoMTbwnxsD/Xk+DWS9+RFdYS2BBxitKHafQNfcwwt/mseKHwgwuBNI+6yX53Td/NobHPzTdAru818xaN+zJqx/8AAu6RMbDHzrLU5lGcrR/iYo5N48jz5oDB7ARuAKxpowkJ5oL5/6fy30uuGBoLQI1oEjgbS0VqhPYFFQiJtREBymdj1CJzqHWQg0gpMYgrrhLC/qPP/sJz+tfYExvdrfN3C6fv2GbsXKVbWZDBvYE08+1a2KsoZPTJ0wpVJAZ0S4Y4khnGCM69ev7ebMnROGr6azoMHA4KgxpUixMrH43bfp3oJPNPbYsaPdzTAwSoE643BTfAV6y93jO/g1LnnqLB+zZs8uxYfZecnSpSVIEgoIzdyVCmOYA1ZTyiCaIlL7ifAGcwtvxedIS3R+lH6qhRGppaxgFDqBlWWGD17eDU8TlHY76+R5WjxXFfwmFKtDTViVK/zBhx+U8Ij2zZo1syqPoSvKHqOjg8ORN3OIN+7fJoT6DaHfeeetUucxU5KET5oIFRvyQ1x5gzpBAhbxxdRh8ACuckDTucBLaQoGcCcMh7lsVACAX3iYyQwwk2jrCNQMy0BqA4W0bMFsXsCEjOE+8djj3dowzzKd5VShiCnkg0gxN0KMmJkVE9gWhv07v/M7VXJSBPTiTMr4SRMrIpt2D+sOZ7EP7j8UBnoqiNF1k6IJkGxoQoePHokmLzL2Uo3ZAt/5+FblG4usszm16Ld169aWiWf8uIl1H/O18muku/XrNxYijgzBWrFsWUlMtFkCiahrpgh5nICmIrxDJJj/ICI/q3Ke2nH/xQuXi5idz/MbN93fbdi0KUJQ7gsxIFEiThA5w/iUUJh3n0xikNfviK6DpoBhNTNpY8J+DoutTweioF2fELMx80boWAQAkOveVG1/7jAG9wNch99Las/pKILj96H5TB8wR8wTc74tWjj3eeY2hoyRBT71pbTn3IfwIa4YWP8uh/YRsepznnGQhrVV/cnZz5XPQYOiCUfIA0s0bf4bSEsLJcS99PLLYU7nK2jESbvkr+fiMJfupUHODmLzd92MpI85lHaaftgzW4Q/AmOdaKEEOwjO3ytgSbslmF65mvaiuQ4Z2vAlgtjhAwez7qfqN5RXgJo2CM18uXx7GG7vt3P6HdM1/saoW4QpX9nV4KgVM3auHUJkpf/lmTxaqVCI8bHjR3Iez1g/Ci5HC057tGmMzLtmhpgQDPjymBpVsqq62kuX55rCGh9Xkfpdu/Z0+/YfyBp+0k0KDtnI/VfP/6piOOQhjx0/JuvZavKCjCgZwYVx3dNPf7WbOWde0QAgg7HCpcZwaYutXGlbY8IgGLPufmtRxu4ne4GVLG+tsX/1X+4FKxiwAzyAx0r1i3BRrpqC7ZYbi5bVBOU+Qmr+Kpeaa+37Z0wUAzbnBev1Xu6XdFAn6s78mXV0YPbtM2187syL6nqlHWa8A7y6zKTWEkH3yW3gszFuQq78W3jxUej5le7WRzfDABQ4CnyFVqO1gm3TcsGlGtF5YcY+uFsfWobGv/bGa4H50Kk8T/kS4UyInD5zdpSmKUWfpRTt3rOvW7hkSfUU0ydwXg2MEbAoEnDjSJQiFRBXrVld/ZybNWU1hd8qxxFo8QRaMPp5OwqRwEAwhgai/wRv683sCxekAYHvadOnlGu0zNeBU6l8fMzGKkgQPlIe9Afztcby9+XsXggvIpwifPiejUPwJ3ReP2XnsNqyXFpLz8p5JxicvXg+Y86oAx/cO6wLalJYY3C+NLQevsBPsKN8rG0W9W3f/n3d3CiGmLUqiEXXVq1cs5lplhPcZJTPKYRN8JQUGH7Y42FSHNAtgm1qEaq8t4g43xfkNvDK0w0Q6LBOqFN7LVK930k+pBEvBZwG04DBIUVlIDgHUmXyAXIgI/2IFhQgpOJj7qr5TJk0IcR/cEWWtejqZd3sMLhZM2ZWRRK+YNHX8o4hSCC+kIgvWr1p0YLvvfNu92/+pz8PggyrABDauHcBYBOLQF4RiZ1xiaju88D0X5EFASskd4it2Iga2pOmTM0Yp1UknB2OECT+FTmlfIkkYL6x0vhCbZiElGlTsYgm7hDgUptnBIkwD0TGepCBkQuRpwsWLU77G2s9yhef9sr3VC18hsjFaAaQmBZZ13OXT9+LaHguD7q3ENmXHI3QNauF+9GPTz8HCBfGWWw593i2P3pG5+zb64/+NwypzEpp0LXc2JhFxlwIHVjUJs1TPzAxfSSxu8+4SwNOH3pzq9/95rlqc+B9vUnKe/vr7vU34u7vltfMLE3itVWgqPmxJWAJvIOchEYIi0AQwPg04QD3hPciLvKGwQcTtkAQ2qX3Vm3pwC9Tu1MWgl2CbO4/OpopfCNCiZ6sfPus8/UwcL9VBHBwhlSNsLrO91/jSV/Nj/4REBAW1izzitDpFz/YjcA9nNT+/GjUCnfQpll25oSZEhKZFLlnlCNUTm9BcELhDswa4VLwQVAJN4voaXmgTG6tpnNX5rorlxUn+bhyPhXqsUboAs3FGIwRoSeIEFCUyJQ+tXffoW7v/oPd0WMnIyRPKy0Ybn78Sc/kmn8UEy5hIGPn4zYHGBba4WCqJliCUvf3JmjEGMGuM8+kybQt40DfA2eBGXeCCX95FpEESzR+ygX/urEVEuRoQWE5Aj/a0xdw5hkuiXq/f4ER74D3MKbeU26vxpAdcMmz/WlMjp55u7PwIW32Z8HtAKyXMJL79K/wKHDsEz0HIxikDXLQGePj47cn9c0IoHyVpg9suAc/kF4GzrgTCFQUi3UbNubaze6DLdE2lywr064gJjhhPVSBEjO0dRvrTtt1iUYq2nnBgkWl5PDlH4xih9ZKbUNPWU1VoyNAjR4zLnM9tLO1LUsD3EULaKcUFn5cOCUtz6EK1XvvvhuGvi9zohJV2gxtsSEK+C+fbugrhdFe9AcDY6dOnCoBm393587dUeKOlJtVfI6I/gvnW3CtdrThb8qONNoLly6WFfT3//APuw0bNxZPg++LFiwoE/zjURIVGhG0hm5z1cJNxU7k1h+KcIK3YPr2DBD4Nvjypaubt2dgJoyJ6fPSOhOHa/bWffWVlyuKceGSRSUBQ/Qq4hEgQFQQe4Pg6IaYCAJixdxoEBXRibmEiAAez5l8qUHu870xcylPTA3Mk/eU3xQyAEuTTIIBaCr7QCYRaUyD2z7cUtI1c67EcOUhey1aKUx+vCmRSDAuSMM/t/HeTd2mBx6sLeKuBChu3rlZQDA0ErrIbJHLmP/EMH1mSoBOqoYgCC+J7dTZ093UKdNL6ucvwERvZJxSNWxzRXpyfeKkqVms6WUqxHxcpxVjMiQvgXDax6QR+6MRimwhiVgyx0NYAgKz3CNZaEEvABkz7ZG/HT0SN7MYXPadycbnAP0oc5Z1cK1fjzrzd4/UTr/V/WmI6ZmZrJDfs7nOHNb7TB0NYFufnAiXd9S789vnz1ysNfZZCJPz48xFIV6QGaFBNMGk580T4uLw3UGQQZS1p/+ecfju/Y7PM2FHP1bffcol5QsmWepW+ZTTvPWfHsLBjGYuar/etA9O4QfiINod8vV+1YmT5JPPKJNvWYTyXusvqh6e+Lt83saSfokhKItH1lu0sP4gnoQjm5kI/CKA2DpNWUnzZZ5o43YlguhO/dIfRM279Q/yw+VxIUxgj2Tu+6VI8rIGaNsYIK133979IUBqTJ8Z0DzkZQ+treJoKXZY4i9cFmZN2BCcyI8Hvi6F0CC0CnNo117bihLQrq4FT0R1w33+dW2hDawHtCKR30zWCnQMHYZhiIVY3a3dsCkM4g5rYLXjPbVmoTmELrRnAARygL0GY5/t9+v+5k/FVmVUlMCXZ4oxD/oMBiw6WtIKx7Tv/VEZIr7nOYy0cCXv8y5njwva1tZncNiESP2oe9NWs/ikfV8G7suP9R7P9Wdruy5/2j7YrM8cfu/vBUN3q/E+1168hLr8LUKXlUFgIBeIdBlWCab8qqwWvMKMx4cmKaLyi+d+WZuKcI8REuwpIEjuwKFD3cII/pQNAqIKW+jYymi3tMdWA4L7xxx33ckTJ8tCejkwYDN+CsWUwAt8+NULL1SeLiaOyVJuwOvx4yfz7OBSBuGzmAV4K4YC3oE7zFeaEiGBNZUiZZw9v3JU9kGeJ5TZvN8c8GPTssH0D77//QgGR4qHWAjXBZaZW7xOcC0aqK6E9+N1cNXAWAPUEPjC009VnesVUcRYsZixwQ/8mjF9RjFeeAj/xPNIB+PeURqU9vyrF35d1brQgS3hW4OvX7+5ue8ARIbciB5zV5mozGo6S1JnCvjVc8+VyXVCtAQqOKAWIi/iSydNKOnM3yaApqD6k1SNAqj8o5ViKAZn0vgxtN+Akh842m+QST4XIjF0sAIdEKxJJCoH3SkGLirudPf6K69UHqNyYCpvkS7sLmRvyhWrV3fLoulCZGkgSnJiDPMyYYsWLQnDjfSWfinGTwuXggFYmG1IkDaykGNJmuKLwwQEragdKoBp1co1tVgkKf2/kAlHhJiXFSpgGhN5iLlL6h4VgojgCCRg7rNLD+mexgzIFH84cFBFm8ud8p0YLQQhqaoYNHT4yG5ttGBpShAa/jXkZ5ZrhKERB2cIR+a2zHJhlDW/8Dln78clgde65CyikQYhN4DtmVb9nvsRlnaG6Q60hzlXowNHTxycDr/0fXJ4xvP1mRPstCZakIxcvmLCEU5yQ5hwMw16L3hJyw3RAkPMXSKNteXZ6lfa8S79d3pGe8biu6Mfrz6aG9fbuPO//Mc3XFpnYJiro9LoFi8shKvc+ByYGmInlcI7pDPRjkXB0wz4dBfMm1+VhDBNjNqz+uLdnkG8aPTIOoQl2KqRzgpkLN5vjuTBgn1ace33G+2ccMjc1o67pa1WMY1I6UzXsgf4Wi9eOF+CK9zwPm6kK5culDR/++MWRGnYiAjXghx3NXAV6VBz+tCBg935EEpFaRTMt3+seVIZjAB05Njx7tCR49GgLmXuMp8hbhg5Ez5fpehYa4VZyI3fs3t35Upz8yCmYksQxKlTZ4QZTM45tbv/4UejDU/N9cBLRqcgBxhBO8wDIlt56TlrzcNUy6wLxvLpPvBUM5O2/WR8WiDcgS3CY+EAW07Ba3Ap91Q7BbuB2VyjlcE9p+9oTgkGeQ4tKpDJe/VH31RIw/hqXbOOeoGGCqi6J20J/NSWvhb+wOG0qe06057/+ectvoMXMSrtudaeP+Gv9fR+MGPLV/nbZU0KnSIcS2NkwlY/AT1+8403u0NHj4Su2FL0Vnc8dG+ymgjpL8bsc8fOnaF9jf6qWCg17f77H+iWLl3ezZs7vxsdmmgLSrsngWfZACLqTwf+xVJwZ9omsfexzgseMN2fzXp/8smgrPX0bsbM2SVIEUAxKpZBcSHcn/rAx3s62qJ2uTxUPGRZUkxDIJnylXy12hgdGiDugyAtGKulPw2rZ1988eWKytfvGdNndvduvDcwuDcCrlQpVp4bReO9c0beSYHcuH4DUKkcaHyKIohWyIaRDvjt3/2dgt2D4QOESlo5HKlCIHv3dr+MMKPyFp/zqeCCSoqLFtqKc0T31ttvt6jx4c1/jCYMHjd2wmbbL6kTjTMDIMSF6szcAJaZbx+2nd9DD3fTZ0zr3n/vvSqFR1LCQFr1n1appZk/GrDqPAARlYnJkjrKH5zrFk9BDoExiBazspFjhICII4omKO3BvTQIKRpMW0zSpGFCwQu/fiHSUBA8xNIuFpz2yuXZ4OC+Bx/sFgVwpGHcDYALTccsAYkFPBuipYbtxSvXyqftfTRNRb+16bvyZbQxOy3ti4atgpU9ND2/8d4NpW0zz9HG1a4OOnXjqv1RZZJTYk8ZOAEQAIOmAJMawN/uPlJoohj7kW7nzj0B3n21haM6p56x+MePnQgjtimEIuhTwoQ3RDCYMUAEGsPxt7numVBhaw7r4Bq/qs/+cIu2213tqN8RkyJGrS3M7ZO7YQw+g9QkcofnRZXmpvrb/Z8/651BPC/w9+dPv3s3oiVIpj+8ixbmzMN1T2ko+eyLjMgtJySWVhPY8ztrC+3V8//p+8GOefaMefKbw+/GWRuC5D6M0DVF7FkXckdJzKwdGL1xQ0rv0ZZ7MTAMRAqa770GXD7VEDrt0vrgETOvCEzPeg7ThcBNe2iWInjDwsJKwiICJsEzoZcPEK4RWDF8yAun3K9PcBYeiSa9ek2KxNlitPzntBREBvPFlOE5jU8gIH8h/NDvSekPczYNt/VPLdzmc+/nEQPzLpq9Ah3vb1F2b1hp7fpne0U+MKbs6dOmluUr7KPBX5v5YpzawwRoTdt37IjgLDr9Zjdm3KRu430PhnYIeiEUNmGqLCrAM+vOIkDIIQBiRGCsBNJa27b2+V+97eMIGq4PyRxYYy4ygnRpqllTTDY3hLE1uCjzdNrWrn/gqxcarRP8cHAREC4ILiUE57J7MHljK7zJdz94DqPla65ALE3kev2OAXt/9b268mn/fcI579ee7353b/st85OThl2FjWp9Pi4hUuwE/FJQBI5xGbEonozSIhdXjQMC1InQI3W+tYk+o6srq4b94mJSGB4Njwbsb8KjGg43A2cCvMDIWGVU048bN6JI5f3iXcwnOFeRbdXaNd3UwAQlgwBNOxYNb+4xLvE75pDGOiuKi7VhHUXzFbXwTnDOQoj+VzvDVemixIUeZPyl2eadSsviIXDGnPku1Q9Ognu5ywRi7hXKzYMPP1S8Tk1v8Te07jV848GNl19+KfS8rY/DvIKJx598otr86//4H7t7790YpbIVbLJOAh+3b99RmUHWHb/htlKwQwCqd+ObtGN95EodnDXebFK++IUvdhsiAdCIdXhPJBnM+ZGHH+7++D/7427FiuUVjMHuz8lsombOnBaGN6ukXsDKz+XTwug2idhuRioJCXlvzJe/Lxo3YhGiQfpBqCwCRowhVYGCMDHRs8LUTQLC4N2QSM6wiT939ny3Y/vOigLcEikJKR0X4BJ49dVvfLNbuXZtFmZwdy1IIaeLue9miCyGoi3argg/1XkwRe8A/+z1fA1qpSpD2Pufjh4+GAHhRqStiZ0KK4jCsaOHi8iYNwilFiutVmAAc7MiCUwUdo0qZhBJGMNGHAHRnbTHf2JHqgUB/EWLl3SrAwQrVq4uHzOkZRYVfaicH436vk0PRjqcmfeHKOSdtbdq+ggxacC5WEBTSBtAKHKU++qse2iBmBvkDYK61zmA4EVscpSWgXgOEEBmPMESGL9PT7W2GuNuxOazdzvL15ZP1/vf3NffyxzPVJ6byhdMi8NUaBYIAiHCvYg/ooMJ13OR/I0HcTEGc6u/ftMXf2MWPfEiIGKADvf0fWKKRqT0U/t9NCsiwqJCmuUbRgwxHiletHdMcdz4sRXhj1EhBosXLagoStYNEcfM1iRmfSgffNplWsZwS7gwtkyJHbp67fHy1cBnCKqKdYS5MrenbeNXpUhB/D6iVISnTAIWAXgEBmfMmFrm4tkzZ3WLFsxr0dAhkojK+MCg74gk4g3vy+efdWTWuxaCUZu/Z270C/NWI4AfnqYNv1UC0p9a75wzZ9sGb15ZzggFrVrcrQqQnDVzRrcswmQFtIXJ9+uWjxJ+0IPRYbbjx0/qJk+bGSI1qlu7/t5uSWD/bubmo+A/cygGZrxN4Mx4AwN8j9qp4Kl0trTJXHANXIYr1GeuulDw5E+V50p79FueNc/GYTzt+XZ6zj8wUcwuc+Lof3d/ab6ardeFKd6RGtaEFc8UHtGAQ6ADOPkTE24xL7ReHWqtfnZ4DetMMd+0QQM2Z9apHWCXwArmo/UGLvSHBYm5GM20Vuhom4pqMHPWAjgpBhiAPklPGpS5JPT12wnet2lT3avUJCFxyZJFWR+m4VYaFhyOD9wTqlhFxoxmiZLvf6PgQtQ5hilehmLEZyxwrwk190TTvFG1GMzHlg8/6I4eOVz0Us2GYGTaaOmjLJwillWPU7iGpolfWH90QRlK9NM1eerm07xj8oQMCsuly1crjdXJvcc8jf9QDr/01FNF5wkUhA3wo/LgvAW2G51beEz4sM5847bbBAPu/2KelbZE6Zo2WZyTd9+saGdCLAF5ywcfFGywJBAo8AU7OVGewL6664R8ucKDv/qVZzc/88wz5ZRHqCDnzqj8igdYFNIPIkISPRjpQVTooUORIqItKqz94gsvBlFHdKtXrqyBMAHoODOoCeOIB2hSJSAL6YaExIbffDtqTjdgdlhAGod+TKwBDilJXSL4X//Vf+zefuutSnjmK3jjtdcqKq7yt0IAvvEb3+y+8uyz3WNPfqGbGcIwNu/EYPmE7wSwSetOk8UHZ0x35Y2C7/x+JQt66fyFYgaIGo1ZAMzJE8dq2zjjWjiXH4sk3sr+KWYurL4nggAXIdJv2qk5reTtSF3MeRi7yccgbABx5tSJEiZmz5F/OjHzMqabF2IuAp0GgHkzbY8aZVu8TyrAYf26jaWBF0ELojdNuDHhhrCNATr6z0YwMskZbE9UEAnCxeePnkE6ipDkmdI6s0Y0HbSs3hOYqPdndet6336O/rPuC4L6/vl2e8ke0nx+7TFfJkyaBMAmmRNWHK1etGjszzR+zAdxgOB+0653mHPftefT/doyR/3Rz4s+FLzmu09+0Ma822bk+sa0KNaAJGwEAnK0WfOTf+C5jxlgojt9+lwYz5Tyl4F3ZmqRkSRx94L7EnAyN4IMbbivApqNEeyuhIkKhjmb593L6oQB0tJpGoiIrQUrSCvCrOvS4rxPP8+FuJwKzIo8NT/nz56rdez9ZuYCrGIy5peQQRCiYTANtlzls+Xn1mfrgQnSSMxNP2fge8IkG7y3AiDDM/4JBJNMUhW1D5MnKDBREviY38A1TaWtIW1pdLdq9bpu0tRpVaBj0wOPpD8TK2DIVqY217BSrCNgmBCL2IsdQMhlXzQuOABEnzuscR+Q6FluDcwD0+AmAj8IPxit9RiAiby1Pj1Xz2as4MrvzrqWe9r9uRZagF41mG5Bhe4HD9ovQTi38jk3TTj4kDYz/E/f2R/9O/Sxh11HyRD52zXtWwvv8nhZSHK9XbtT1hPFJwh6aBU6DM8JmLVhSf5xAwiQktttHp7+0tPd2rWrS5hSBlW7GIv8XFkhhCo0DG0bGzgCD1evXSrfPw1YINSE0DMKBrxhSWHa1Welil95+fWiZUzLdvJiIqZcvP/+B53KcCqooSfwBU0gkILHpUujlEQgYFURFMhiAycIA1wk8FYBkAnjJ5bAquSxYLLTZ8518xYu6JYtXdZNiRCov0zF/OHTpk/r1siwybzgIx9GW/+t3/7t2jueRdg1czU/PERxJvQEw0ZP4PK8KKf6rsqeSnKnz5wq4QuuWC2mc2m7VbEruMYsb8tSGT5qWc+dN7dgcWvGQ7Mf/M/+b/9ss/xVDvnvfve7lbBNPf/Wt75VL2dqLaTNADHev4kKfvTY4c52gbanYkpQK3RT1HJJ3vId9+7bW1tUibw0YSHnBXQmwoIDJJhqD1OpCVR0kp6FAzCICh+zASic/+//4t91f/M33ylpXl+ZoyG4yFI7wAh0+tqzX+ue+cpXuvkhaKMDBHfT/kcBxruRRPPy8vUqtzdv/pzySf34Rz+KpGUz/hCEIAniD/KY85ia7ao0LoRFYImNzyVi20v1+LGjpSWbC9vK0cLNvBwxkeHHjh0v4KMJ82kgniR+eWE2USf9CVqoYJ4QzfMhdpDqWiSvj25Gs8mcZ3KKqEHka1eY4W8H+G9mLkdFMJgcwWhRN2pkmHKmEWED6L0GbCy+C3jL/zMmvxlak6QrBSPEE1I3JG9+Uc8ylzeT52fmN626VgQ7/TAHFTGY75Dcb619rbc+QCaSuna1SSBrr299qd9yDXNvBOduJE+7AYVgh2h7f40jfXVPFTqIliHyFXwhbvpnnhGX8u3lO0kfrGIUzeTahCCf9fYBgqZ9h++You+0N9GKpcXoU7Rj76Wh8kWdlUqR+0QaHz18pDtwaH/9jfjSlgmxYB0RY6JasmhJtyqMdc3qVd3KFSuLkChQQKjlT2YZYiGxb3Ax8Qhx0pa4aFhsRKzavcWEGcvKlStKo6StmnO7honarrbCwFatWll4y7zlu3bLZ5y5xXjAqdQ6aR6IqXGdPnO6tOErys9mjpSwRGzz0mJaZXIOPCO8TWAaVIyeG8gc84fzqVUak/UvHB5XOKxO9YJoFfpI0yAEt3Vo8Gksc+Yu6O6778Ew2uHdvoMRTG/e6Z4MMxiSubhzl6siMJY1Bdu3QyeMY7RUvrRP48IcVRcDV9qs7/nsGZkTnILj5kNun7mlhJKqHx74Z8p2glFwbotEwgkBR355s1g0HKjv+Sf/3DoQygqGAxt3Ai9gH6PF5J2mxRhcUzPfG9Ar1o6eSZUVJm3U240n/+mLS/paQk/aEtl8Ixqni8zm0sVEPfeWIAdND7MYljmiCCjuAofQIUKkfZ1pmlwd+aH68OjjjxassoLQoNEnHa8g1yhkJ6MonD19qugeyxXGK0XT3te3QrNa8N2V7uJAPMT1nJjY7Dmzcv1apShxo7GusuiJHkaXCJsC8372wx91I8NfCHueF+BrQwaCiEh+cyS62bjsB1DrnA4K0uLiMX61GNRaML73t2ypsdE8+XRp4nPmzCvt/8jR0O4Ipcz1NN2VK1bXOqGjNo/g2lK2U560jXPOnTsdoXBMRVCL9LbBjJXCx/ChlauWp393u1F5r7xn18RS4EssZq+9/EoV5pkXvGcZO5o5tG6svv/u//U/dssieA/OpGx+7rnnwkhfKcTi1/oH/+Af1LZUFtbASdDs8YgVKYk2OW0GRJ+Ql40PMzlfC7Z6zepikuzw/KY1AUEoQGpVLTjTtNQIviOTDtlJEYgobcI7tc9kQWtURo2PVrm7L37pS5XUvXL58m7Dho3RIibVBC1etiyEb1M3NX0qE04AFFM7e/5Sdz6ERIATDdNYME9ESACL8ehP8KHM3AqOiPpEVETtTcDM8+OH77/bbQshPnniRDFjgoEAE37jKjYRgBflynyJqbXi/i1CDlD4m/mdlsEnQdhArCwwIMSkIah6u6oDmevrmRNF+pvp7ZPM46gQ+UhVM2Z1kyZOyTxhJIOqfUhWCFzI2YgPIPf90wNW50BKHLSwnlC5D2Ajkh5xrRhTziJW1V5bQ69CfDDgel/a8dm/q601HGiaAGbq6O/p2673ImchOogXExopmGne7/pTZ54HG95fbRbTb/4vc0/TS8PVtvv9Zp2LcOV7L0zoi0/f3eM3TNu7Wv/MYNNy/d7mR2DYPVXXeMPG9RVcYeu+e++9t1sdrYHPXmoCJNZ37WPGJF8CI7zRhvcYo7xDFh2CrsLw+/ftL8JH4he8tzuIzz+KyckXnzV7Zp4lSAwtgjE6hII7hEawe/fOaNfHuqM5wSrrCu0BEXUP2NF3ZfjgdEU0h2HTWpvvbVbb3GH6lML7to4KO7QcWweBQUR0/wwBh+sI4TPfTNMF91mzk9EgmCTNJwIpx1SApa0px4ZG8CkyD4JzxHFcNIPz5y93e/YdCqxLAxreLQ1BXLhkWeZzWHc1zJ0FSA3xTGKZWwmQzZQfZk6IK4aFWTfYtm6ffuY0DjhYsJnv1h6z9HPtpjU08JW1aXDfYOie1kSNw2nt6rkBuKFZg/265xPpgTII8lt+759xX81hTt9NLBoDN/siOgKVwOjn8aPNe+snSt/61MajHw7vcl/dk5lGO10D84Q1tAesDQmi6pMYHeuhHbRRiuZ+Fs1oweMmjqt1siEMQVJRGsIZTVBw3tloeFL1PM/VkCaiENzsTgjsClO8fOVCmYnv3LlZW66yUGTAlZZ651aLzxBFTUNlbZk1KzAcOuy6QCqpnITq555/vtbXfJgvcAY2779fTetB5VPFhI2b5khoBXOUiaxMxi897kpAYlAUxBPFjL8UYQ4dNecV35B+0F7xIxYeG48IjLXrEeH15KmThYeEGv7eoiVp+0J4mz2I0fWnnnqqgjTxLRp922gldDpzx0pJAKed26uAQG49aMnqECyIVm0e2kYQ9tE+XIVtFiyc3w3evn3HZoyBSYDZCODrwEsvvdT9+te/LkJjYmgDkJUjvSJDw1SU6PJy2os8LWkHNjZeGOQV6s1ci8mUOSuTbAIBHcmwNxleutiKYShQoJxkyy1uE171ajNptn+ySbNBIjAYA+Q6cuxIJu2TbtKUTHB+E9B0/datYkzMLpi3EoGIpHY8dzbS09Tcv2HdurQ7qm1ptX1HJqpFW/ftjw+BIREyL8qJ1C/M+VikIeMdGUFDzW2S3dkQv0OHj5b2jvAqUI9oXSItRgJVbYkJfd++vZGu9hXhNdd878z70qFmzZ7TTYwkJXqaX4dZRzrV6FGsBTYuCAIGn6dPm5U1GFkafuWQpq/NpAtFaLdOGJz/AsCuFlEqOkWqb99rt5kQOFKZufa89WjmbPc25lxEzJP5uwhAviAVGLOCHS589u7PiJVrdabtev/A8fl76nsIBk2LBIyR0UYJNZ8yg/xX5t/c6zrCi+hWlCstIGdeVG05tI0IgdnW588Yru+fJ5KNCUuha8/Xb8afv4uw+pdPkjRpu/qeRUCsareXIK06uupGS+cTxFXpRhEeCV3ewTyIMBazzTMQU98JHSRjZjxaEphtfWyWBcKFe80NQop5TAhOwT9WkpYKeLVTP9dWnEyR/NDgF4xXSlS+qz7EN8c8Ld+9di7jHgnMVsBk7iHoMGcrRMPcx10DX1lrSlDO/CHyxkOrNQ/w1zzSqOCLuUOoCRDMrtZMNKygx4PBjSvXbnRTQrhGjx0fYfNSd+JkiPyFy93Q4WO6k6fPdXv2H+ye/cY3u7nzF4V5t8BMAV/WkiZMC/Ye9KTgLX3IVNVaNUtLE+oIny66xX0sXS65WBaO3Oe7MSHibnQf5otp1Z11X4PTelcOmj5sMgcFlzkaPvhb9HI04ZyNyXtHu1eTehaIKwZcZXHzm1rwVexDZ3N4j9Pao6kV8Z3nacxonBbMhShiQbDgikn2VtYFDlwJ/iDugmQdNGF9EZjFbM16kEbSZoTntCuKWqU11gyaHHpkpCyeKreJg0GDxA9o31zczfsGRVMxYpY/iQ1jghtVZQ7c5h6xBVLSwItxEHIwH5ZQObWEy9defTX9G9rNmzunFBABUrPmzC4LAQXpK1/5SkXumxmbiBAgWS8Jmr11FePzLFI3MjRT/A3aK8iMi2Px4iVlVZRhwOysEqIoaJo1c70956W3zpw+s9KiaLZgAjPHS1769fPd2nVrui8++UThnCBHDBN/VA1L3/C/OXNnZ34s8t3CsxfyHJcqd4D5ZDlVlGnHDhYFdaaPl1n6maefLgHZjmiDwzA2k5QREFIuhzbJw4ARRpI9G78Oqq0JSUkOTp1lEpD2s27t2nrulz/7WdndLQiApxGQnGluiCxzFmBicsB8x46xwf/HWTySDeCMdhOggVhDRwwL0H3cnPshRAHPEgRIVSqoMBsLS8dkEecG/OYDob5bQUwQDSFBaJXkuxrpRVlAwKa2L+Yrko1kV88EuISylwa85YPuL//D/5KF3Z93p33IkXEJgbcYzJVy4DB4jvdJYaJDjSt9RUiYFO1BKypbmULz9cCDD3aPPfpoaRgkNEwQwNo7VV4xkxMiy+d75tTp7oN33+/27Nrb7d97oJB05szZpTUYI88U6tATikY8MI7PIfbAdf32Hb8pZK/1oYF85u+yDs72bAiVN+Q3f8sRDsdsc5B7M8PtPQNMuH+noydSjkb42r392X+v38PcrI91bZpBq1CE+TvyRN1PgweD1lEfSc4ke1XG/A6mtPl356K9pz3XE87P5qb93Riyv72/3qUNY85ccqHQYEVKPvf8L7rX33i9syOMbdvgx+Uw1xY93ZW/CGMF46LgWT6srXcJ5iO8NpfLgPaUd2JWNr33nO80BYRPjis/qMA4PWcOFPdAiqcJKH/Kj0y7wLwRlLKwRGudNGFcrW+fNmO+Mtp6jtAI7xBi/WLVqN/r7+YjQ8zBn/6DXeOhwRPW9+7dH3w4FAEkjHP3virugIhh2JjFqOA7QVi52RuRj8Rl3Ajj+DjEPxS5yq4q13nqzLkIzbe7oydOdcdPnamUpN/8rd8O7kiVZLoeXgK6DRusQwhCEXqxAu2w1qAi65x569e1PwLp+b2tc/s+sO51woPAUa71a34n7YOnwgs3DbRX8JC56vPZXUdjPE+bztsBSr0fDPZMuO7N0TajyTrn74qOHhAKKuUobVfPBp7vD3+3YLO2M1i9P3+7bq3ac3VnCeiEUlY4ghj8p63TMD0jwKg3wSs7ib6ci3J0PUwYbklPWrrMDllz62Tp9F5CIryUqocXDM+8K5PJgimWJU12/P82O/COyxG4VMtiWfQsIdROR9JxFi5Y1ISEMLgpk6dW0KBUIyl14IyVx9wZqzic3jLDYlSbPwRe58+bW/hGIEAfPEuJweAJP7Re7oX58xtvIqTIy9Wu+/AZ82i+rPmSMMA2P7eq2IdtcKUC4jXjJ4wtgYH7iDUJs5c6tSO4QIMXwAxP5AyrE6CiIXeGVCSpgM8++2y+39P94Ac/qPcTvtEQFl4loNdvWN/NmjGrUvZYZgffv+n+zYJsHBYYLPDXKGTx4IMPZWKGlXShEcwFcZkzd163Zi1n+bRmhghgyV2k4e6NKk+D7pOu5y9YWI5wkhBpA9Oh7TDR8l9AFpNkUTF4hIB0j9iezLvsymLXGhNncUxCM4fKrZ2QCRpRGjciZhH7qGq7FDGLK80GOC9ksuQsLo40I2jEhPKrLU7/aLanIhmR0kSbmrjde3eXmcTeqXzDFpAJeVoEFhqKDfeHhPiqOjMpgEXKnzVHofOpNVcIzelIdQsXLuoefuTR7qmnn+q++KUvdo89/lj38MOPVGkzUvrEaDHy8UZF26/xBXhgKc3KNl2Sxo9Gk5DbNnv2vKqpK23rnkFDi3BAriI0AYKmRfXIjAhBXiS8MWP3tcCm3Id45GJpkn7L+PxebfmOIKWtRiAaoamglsCIp0VH00zza93fv9f6ObUDnsx9Tzjc03866n153nwTvIqpRqBidudPQSTc6bq+1t7EeTtCQrrXlmpGPrVljT5/9O9yvR+XvxsTbO8FS35z7+fbERFOyELoasu+ieOrvvmChQtKml6waEEJVXb48gzXiSIxXBS+3w6DEYi3a/fBSm07cHBfaZ6ETOZlAi8BVxTooYNHuu3b9tZe1TamoLXw6U6dNKXez9Vj/ktIyZXLF690S5Yt7+alH1V9amy018Cl9Tl48EBkpVvFyOEU69Po4A9/VfmPg1vlS47QiFjxG8+dN7vMa76rG21cKr/Ja2d6d23jxnurYILxr1q9snLglcyUey/9ipZxM+syMWMaFYI3KNrK0BDs42fPdxcuf9SdPnehO38pRPRuxjZhSjcy83btegTg67e7M+cudr//B3/Qbdp0fzQXG3XY2/t2N3L4KFJcCX5ZnIKrKpOa+a0o/VrvDDJA0vtuc7HmrB35jQrrr/wO7IiPAfb2d/7H9+sOZ2Pm/dPuI8y7nbDb/q5jAIYwSvgDSml94LzBasMj7aOJxdzTnsho0ci5I/cG/gi2aYNGrFaB615bz6e//oHz1m76mvv4WisFaQAHCA3ez/ybj3rGQVghgBFmK50nNBc9ZnE5GI3tzTffLjqrSBAzLdhCt9B3GR1VlS3/WGKMg+uPCZgFVFTy6RPHSztlFcJkxCqgDd4JVvEUsR8sJ+OCO0oHswChoUqGsjL+u3/7P1c+8IpVK0oJrCyb8Ic33nyj7oWPslgc6IQ5pZWytoiqxpyvXb2ee8Z26sTjF2AXLGKcNhmZIB84gpy+GsvPf/qT0kCZzjHu3Tt3l/toca7JA5Zlo6a/1D37HlwLXzGxeENfrUtAlvRVDJubZcuWDyu+Q/otnJPhYfe15cuXlaB8KMIs5vvwww+VAoZvqtYF2NSDH/zxnU82AygSe2m/0VZJ25KzBZNAQMBOIkZE+JI49gu5ow1OiNQgQOklGyHv3F4aAif17hAeG0M3RJ9S2nAxhbRlocAz4rZr585S30dG64VkBVj5TZI3JzjGypcMmE26oh+VH5o2aNaQQJsV3JIJYXOX7hOQL6kMQ7NHrzyuixfPlxb8UQSAA3v3VjABsyoGzPx+4NCBWtxXXn01Gs+bNQ/GS9MlOIgYx6Qx+THRKGbPnpvxLe4mhBBNi/bM98UkLrJzfpgvhvvo44+HwAlnF4gzvQCJRMgv88rLr1QUqv1kaTQkry998alIWuuLqNobedmSZQXMzExqUc+LpCdAqSX+hzgEcwksTJqNKLXDXDsQJu8EHO4n/fkOsBqhaIzHAdk+ZVz5Tku2GH6+J9dJp3fLF53fXcyZ1uuzf65vC/MFU/+/GLDTUX+nTcyQf9fvYJG5iS/UeNyjDe+s/ud9CEbPhBEK7/RMg5/mV/Kb09/acY9P7de85fBe3e371N/jAFeCWgg63iEi1DqWZSgMkkBZ7w1yshRJbyPRS+sjxIotYEabOWNqMT7bbBLe5NxDfgetdHHWV/WcJWHwYJ1bZ9fOQ93F85GQ0xXv9X7MpzYHuSq7YFQ3N8hrGq2zcSBqdpiR34lBmVcbSYBZQYGsRvDD+GptIszStvXd3qpgCj7RNtxHGKJZExYQNOMzHtYelhrMl8sF8zaJYwOrc0Ir1BUeFMI7JDD9SQTFQUNDJ0II7Yo0JEwV+NjaTdDViBDPobnv1p1PuqeeeaZwachgbqqsSdRR84vJIOjGCSaKuWT9KsXLWuGM1i/zWeuLYdYaNhgrv3GO3vLTw15pljkLTTK34Ko04Bx1D7AO0hA0tV7MOtfAD8Fef2hO2s3/PmXCntWP6nvuF1DFDlEvsqCeA/OEC68xhM/1K4/Vs/lobeRfD7M+jcv98Bo+cj+4B43w/hYQGTzybNokg9BIPQeS+YT169XXXu8+Cq0SEAUeKADgyMESQhCq1KTQHUIjOinYtG28ca60XsxK5H0mp5ggxlaVyfLuCk4bPqQsheZqeJQpGuvJKGdMs2/k/QS6tevXGlHtry5NyhjsQfz4Y4+VK9RGPfr30osvVv+kyhqfWtDMzxTFezdurK0ExS5sirAoTonbBc0lDOMXaqJTaPpAWXB+PfBOeKHIgRMbFx08tD9CyfjM3Z3urdffKEuuOIRJgWHVswgt9khQ2lg76IDCS2BAUZOJ48Z3P/nJj9P3RZVddCX9YD2wyY9o6yWLl5YQIeBWADKz/KB/tvn/elfi8qVLV8KpH46W27a1OhRV2SJynpOIMVRSQDnoM8mYKt/BuFHDu+vp/PbtOysgSlAFM7CJtxvK9374o+63f+fb3dPPfKWAnKbHLHMrC4coQTrtkd4RUgzFNncWfFiYPGQk4dB+ACENAUCOC2GxGLalYkaZGWJQPsVg+cSSSIZW2TRRwoUYwc0zJ0+mr+dr15vT0VyOhemeP3emIryPHDuaCR1RzE7B8nnRkDH948eaw37I0HtK61GY3+QqZyjoBPAyKSJYxkFA+f+S9V/Nm11Zmth3gER6771PJBK+UH7KdFf1THcPZ9gxI2o4wSC/gS6lWwUDoeC1SF2I34ARCmkYpKZ7TI9r32VRVSh4k5lI7w3SI5EJ6Pk9+z0AenT+efJ932O2XX6tvTaNnrl5y1brhe/Ub6htwb7+Zuaxo9SFczIH3SwhtPTIfsr79h3sONjKEGGwefSbr/829XwyvfS1b4Sg7wkwQt5ogBlPu9KgOXxN6ncMpB5IWKKUY4g9eS/X3P8y/eSX5q1eDxL4ZH5aHsHIkphyev6nT4PwJO5gdsvLXJkT7ZgZ33zMTJiG/dVDnfOn89NHI7GBMfGOzmACTF8laqlfOYC8jDZjYsxFscv9+6RduvIOBub5AQOftmxlKts8KtPhWfDjWfWN3MJfjpfDPcszfIpYR3TB2fvH35+WRhLfsWt7CMwY7/WR1JUD7trujMxgDsOsbky0x9h5jjYB7j8LHgjMwJzAzqYQDv2TDY5Pl1YiCYhymdwaOS3g8dr1EJlN0/LAqAAYyypkr3s/AvD9wLvo6GefPhLieDna9W9HAhsZjUI0jcXyZdw6U3fH4f7RluXStK60F+uY047vg4cVKlBs8AkHjKMYC+XQqvXvluj9/F67cdN0IcLFR+cvTuvDoF/42tcmmwTKXGcrwxXBLbj41JMjRuRxNN1Hgq4Cnz6fOfJM8Gt9+ptxefT5tG7tWOr32acDRsyZTTVscOE7UK8fNxrlDHfdeAGjy/EoRFR/wKdPsGI+wY/3Ha57Tp/LhAPTs7vFHM7MtOXn+oxvki6oW2DWE+m72Ahzq18O5YMn9Un/6D3c1uejtBe9EESkXu96zjmOIRQ71d9YFZ+L+/LXmzMHhULeA/7fu1E4XAcv3l2VNtbqEqYo2c7ataun6x/fnM5fuBThZ1U0vnemm2GolsJZxqnNTjDI/UCjtNvQsqeejCZ3shupVBjI8MIFa9XBbEYimqjg0CEMZnRrctc/XVyNaYVnPLWIJaAlvvXWO9PThw5P3/j2t0LjV032qQZfAqC4HDC33/+9v99rVtCgkdw+cBsMaNuNKC/Wpy+PkCfbIcvrj3/849Jvbr3Ll65OVyIs2FoRP3mQ9ppXbQDPFegyNhJmqIc1iTvpyvUrwce105FDB1rfvbu3Gx+U0akg+mnmD40X7EsLXr1Ic2k83H8mzPfkyeNVKi13VSZNm4B5NrhhfbH281FLI2oXsiX/8//zf35VpyWr+GG0toMH9tceLjpacAj1n5/UAmYRaxgvRsmMtW/PrhBrftyHnTADBsA41VX+7vvv9d7bb73dQBYp9yy89j5zA/OwibLAmhmiJotKiSTKMM2rJJexnSAA6eYGASwL7q29pR0gTp4dkmiEgACf55nRmS854aUVG1tfPRlGfKERfdeZP9ImZoGPb39cKWp1pPIuwA6BEQBinebFK5emVZH8mdVNjoXgNoag3cvnaztBicmXRltOx6ZVGVQBBncCeNcyCerisxH1+sd//K8yJu834AHTICXTsrXbuOzcubtSKALcMUmfh2no4fTMsWenLZu3h0yEKGTQ5v4BWgIPxANkg5lkPAJszmqsOXK1n0MjWARakOT7ziA62qQc971lnkKVxjMhAiTWPNBxJ1322Tzic65fOeZqvoap+2zdi7qcc/tKyOb3F8+5TtPFfI0BJtYgj0V/HwXZaSaEgdkcrUzXy8hz+O074oVZ6Jtrfn+1DfqYr1+U4b7vmoLoLJo0nT5zevrtG7+NJnu27pOzZ89U8geT1luyFF26iHHeahmWvEFubdIP/Wk/WieSP9XSI93j+cAkP7PlauIWRpainUVqbhtEkI+NHxhjvCWgJgKcuvinBKns3LEz2sS70//+v/1v1ZghvjSrzxyNMBiNlcJI6tcnVqN16wLrKZ91RqAf7ZkZD2xazwmvEEXpJREj0vupjIEEN5u3bM68RSgO7LJ8nQij/9Xrr09vvPXu9PVvf3c69uLL08Gnnw1ubCx+HDh4JGVuDECpe1XqCc7QpLftqCtmPU05zJ22REigMRm/pvHE/NL2bm+a+rhTaC2FKXPmZg6/WdgauZxbhE1jTMbyBNjtM4Ef4++gNLBwFR7y29wMk7Rn0DnCmvnKdzCf94Je41jUpx4CYmEy7XYYY++MI88RDnINrrCwfJp3wB23QzXpv3MM2FRXcSk0Ar7N5XPhocv6YrmQaHg0z1p2keretUMdX21eqPCx6G5ps1iWq6EpAqEIcxs2bC7ddRD4WRG9wCIqXwQ6LnjUPF+6fGmSLvWZo1xiK2oR2tqo+WV1E967m3alrdxJhI77gTc5HlauWN355cK7E2Xv6SNHyl8E3oK99SlzQ2Bi52LPXX0TLAvu0K81oalSBWPGmKf74NLQ21qX9s8iA19YquxUxJKKGcvuSFgRz6A8lll1WH4kvTCB00ZCYnYIV7YaZOURC9L4jMCrsjBswokAxttRpEbcxueN2maql8L5k9SDdov/uHrpSso8XdyDi3zf733w3vTnf/bnaf/YHVAWNzi85IVnn33V8hvm5N++/pvppz/52+k//cf/kPPfT2++8fr0l3/2H6bLF20ofjkD88b0b/7VH09/+9d/FS3ubDS0X09v/PbX00cnP6yvgub5m9/+Zvrzv/rz6cRHJ4JwtgAUHPXk9Gcp09oyGUK2RJskmWH+bO2YLsbFlAUABDcBGKo+hzffLmIn4tMgYECkmSWRrAVuXL0ycis7t4UYPRmElYOXX/Hx4wBpgJBE+UQkwlsp41oG6uxHNi4/HUJ5vVK/gW/oe6RJPmIOcwNEOJHGjVmaX0ZGK8EMNoC4E+K6KYRuVwQXWVvsuKN/XeecCSMxISIYbde8ZvBfeO6FlHE4Asv6MisEaEM0d9vAkWLNhYAYCc27VMki+CDJpk0jOC2CWAmVMSDIkPKeyDjoOysDiwHt0zpGBABRArQIFyZGwwzrK+FwfZjTEA9MKZ9BXIRrEAEZbEaAVLhg6ggDQ/j6dAhh+pRiClQirZsNLUQBdqQ6gn7uIwQjkpMggPAgKiF3JUgiRsULpJDCAYGlZsC0vwF3KXtRW4G+fmltaJs1K8wgCIIY8yN6Hkxpg3sjQcSIKaCpIJDe9xtjnrPlILbKbyawvFtzdN5HnrkfCCbMVsZQeWvWrakkvjHzd/z4icIljY75iwnPdponjh+PkHehwRqWOli+YLODaiwhqmNelpTp0SYwa4RO9CRXAHcPjRNhMTcERkR3SSbocTR1DNv8GluWILgmat9GJn/7k5+UOO3Zva8uJe4Na4CNwbVoyWvXrC6s3vo4hCMEA9OzppMvUqS+8Zb955PUw13ESvP3fiCn85Zo41en0+cvdFN3kc+nzpybjh57bvqjf/p/nF7++rejVWyov9fGIxIlrFm7vsIwwk52yuXALdPog2r2osf5oMEtAWLMH3zOf+krf6YEJczg5h88LQ3sgVPjAo/K+AJGYNQzA65BKiswF9iA9c5opviLGIhc7zwsaAmzfCC38GD8mFnBRYajsOvZGTYCkW2L3+C2QmLKLTP3Tg730LH6czNPaCE4t7ToyRAm89m4C50p6LVxhUnrWjFzDNhYCKxqqQsYxwzSYxdyPQLCAhclNIEHiDxMeyqKUpl16pY7wab0dzP260LbMBabK/BJ09K6jCbjzJTL9KoNVm1gzmDRPFjHbiwIuVaYYP40ar5tLoYQ4HyumewJv3LFSDIkfwKLIMuFpW0CCbXO5vk3bt6uZQjN5DqkrL395lsRbN/Ke2en18Nn3otAqM4VoX3vv/d+mSYafO/eJxEG1qf/3Hy3mvf6wwgN6Mu1G9fCrG+0zXy4Y4nQyozx58GLPdPBaK2nAsebAtN2ums+7fSJRYYfGZ01j2tWWapqqSGhYWnHUpyGddLL0tdAxReZs+SUEGk+C0wP84lnoN1/+Vd/NZ2/cLHCPIFX0g7LnJb86b/5N6/+7Gc/a95My5A4mflprfO1KcKNa1ciYb8dJL1doir3rMmUxQdyMlesXLmsviNRczsiSdj0eWcm1lIjmzNjSoeDxCKFr4WxWA4lkwtNgpmCFGWbKOsKSY0ajFiIlMN8YSRNDGGmQ0BmZmxrvyTtgFCAVYexCIOVBztY9/KsTf9Jj5JjWCokOf1P//YnAcCxzGRVCCCig4hJ5kGKrE8k9QPG/YcOlfHS5m3lRVsAnBBi7eZo0DWRM9UEOTJ5iADJdDCLqf67sen0pkphlidgYPzIAAOxk2VJpLlUlNolG5lkIgKuJDzfvIU/mRSI4USKx2yNR7SLIdkPjc7hd6aqxxxljFiRij2EzyDeiFe13lwAmCUeKddncLjXu/avhA2DHEx4PrwzHwgFpNR3h/pcM48NrAnwIJTO1tenQiAXv81bmV7K9ExhI5/GVDXzumb98tlgsX6fP79si/Yry6cXlK9t2vNVLZ2GPP8ec6X8oYnoq+sStiNmYhIEAu7NPAo0FIRB+pasAsHeuXNX3SKW09ESrNPFpHc3OGT9ZDUA5m2/aq4cAmgqyKdEHQMX5rEQFGO7tXfff7fCjSVDCOTlyxdLgOAqguS61QwCJ2kspOvDhw4Ghg8ERpd2Z6M//4u/mE6fPhkmvKvJE2ghmK/lTCI8jx8/2THgQyNwSFiwLRqJPiyPAMMV9Y1vfmvasdtG/Uuni5evTpeuXq32snwlf/WT00uvfH36/g9/NO09cLBM1rIk0c0SYYj8xoBEQpd5pNz6SaMW3oabEYBXRkg1Rp3rEGnaD8LdI7QGX0IvCCylA4F5Pk+C1DzvhEtjhyDSdgfjDR4sPjOjAyZyGneHdzHRlpFKvF8mmANuwekBXuBCWZ4Zv/s/xglm+2PAr88hwPIlKydvZq7wZJaP4kQUggq8KQudKP7me+E/9Y334fTAK+MGrywbM+/mCx7yi1oe5ACDjSrHANEvfU7f4G7T7qY+MP6JzFRpi/5xaUAR86O98MH+1ky6oQClr2iwdd3oFg23sRjpI5elccCMLJdjmhVstyR0WYCecacZM/ea5yuXrk5nwzgtG6WN37h2owGJ7773QTVU43rq9EfVHK8Hvk6cPB482dD6Xn7hxfbZWEiiRFuVN0JGKtm3WCmfzFy8FaYtQlkWNUuZrkZYZDUi2N68GqUo9H/Xnj3VWr8fgXJr6O/J02dK37kfZSWEM7RjbcJ7CIj6qW7aMYFXrAiB33IseMtnTsjbs3vnAtamJq5qOeF/Yn2kzPzTP/331cQJ/9wu3FDN8X30yOFXNRgDYtZ65umjVesBBMnTRMh/Scui1WFG8q36znxgogU5nTpj8/+NQWJZgfaV8EomYFEy0wHpR5g56Q2TN+gATbm0Wj4rpgaEwFIMBIz5YWSKWl5HNhMtk473BBhcu36tGiyGJl0Z4kUjdx/SNoo6hI3Eooxf/fKX0fR/UqAxMSRLmhIEqB9k08b2yTu039/9vd+bvvWd7zZZw6FDh9tvAIjwSZBwMwAIPe0lvFJgAsYdqX9r2uQawD9w8PAkW5dB/zRjUuk2QoLxY2Lbt3df+nInhPVyiQ2tgWS3acOmTHiYYjDm6NFj09YtO4LfpFsZskSPDg0QsFdDhE05IH0/i2iz9hukdjkXCRsImOdrug3W9920Z2a0gG4kJUhb814BL0CIcCjG+DY61Rnk6JEySuDy7mBsg6gglJ6v6XzxLKLnz9H25zsg92wJWQ73qxWnIFqjNpTAtXupK98H8RgChEM9DmXpk3e7F2zq9dtz5tbh+yCQYwwRqxLGXHfPOCjP+1rDHDdgK/WlDdbBk6q7e1hgmhZbgWNRb7Wu9IXbROsQdIQSU5Itx/aIA9nvR5AkgF1NWWNbROVZy8sMdiaapgh9e2ETCPfu21+BAHHDMPjDtJ8bw3zK1GPJFKYDB2xFaOvCf/n//ZeZzycDX2sbNEIzJhRgCIRf35dFmBYxix6AKeM7klosD3ETCXs3Wu66wuWnIeasV7v37u9+3FtC0MRU5PJ0P2VaH0pgFXSIQIM8RJ51w1go33jxDSOKq1eONJrgFgMOxHSeWMQctLlxczC5FNAxn82TNTNjvumj+651HryWT5PA0mSOiaiuO4yTA5N1zLhEowQ3YHymI+ofQt+AERq6dszzXaEgd8FMmXCecRhH3/TFHNE6x7JKWQSt9hiWoAGjYIVwPTTqwmDqZp1jQfEdEfega4SloZkPWsFyaJ4JrYK2MLElS0ff1IEGWTKGXt7r+C3rPNEWWe5ET6tDm7noBPwZY/inTMqX6+oUJc1lQFNez5WY+m9GO6U40KLh7RtvvpE6P68QiG6KGZIcxAYSaMKOXTsqMMrkJlCWEHv+7JkwuAdtv4DC5559ZvrR7/5O23I+uGAv97qY8j4f+ZmzH2U8Au8rBObK7rgq+PNxtOL3agUi9P7wRz8KPf/x9JvX35h2RgvmPvzrn/xsuhnt+ejRZ4NHF9tvqWPBgGWpGDDhUIwGRZLgrHxwz8oquJGQLkOkjY1Wr1mZcVzZpFHiNc6kH2CH61Z6zosXL0SrXlNG/VHKt78xa9eSY0ePvgqYMSHSDsICmJhimcHmbDmQFFP0ySwBIJjZLp49HfXdRGyqKVfGFbZ0idttZL8uZdISZKiyoJrkgDBZU2ztoYCQ/Qf21yd6797tSFa36keQZu8n0VZNNsCUuF5HmYQRxIuRqJojNRPNnIeZAii4hYAznyCCNnj4RTRwi9ytOROCj3nKvgM3B1FnelsTTWZPNQ8h6M+E8VpeNIXhMbUQFphyEAHS1c30h98XESadrgoB6vq8ABnEIXgIgtgrTWH6jwg9DAIQGAR+aauxNJG5PO3ZtSeC0MaaWa5fvZ5yhoVg374D05HDx0L0Nw7Gm+tMZsGRgeghDMZgZjolOO3RglkGCGYigQAtyVh6xNggCBCryJ9GDMY0iAAN2lpskppn7UbT+8r2UL4PQjTex6QFM7Xu3FcXOHIor4wuh7I8r6Caol3Pd9e+2gdl91rapX/8X55DuMyZ+8qaiW7LyeEd9xy9vqhDme1X4G+0bzwHofpukFh5zNoCWdzLY5lrW1SmL4FD6fveiyZq0b31jwiB+RcN7VSuiPwh3Hh/5Kye+6K/cIzViD/NfPOJ0QwIwZKzbNq4OYxwSzTuPSUgEuCAZWOJKVsPOrS1CBiCnUqIbK6woi4T0Z+YO1+yxPzmxdr0F154buIXE31NAKU1P330yHQ4pzWTyiUMowX821K/rotAeCnCwZ/++/8Y+KXxvpL5oLGc6yYAzI7M6wjaU0vTzzzjbPBRx/HzCvGdA+3N2H/2eMwvoRQDhoc7IqQWpjP+T3g3n5K1mC9lmB+E2tzBsTKpxVzDPeUZkTHPZn7AR8/xc8yB+c1fn5/xImNJsMK8/C6Q5ahlK/X4NQSHoU2npDyPwQZeooAEwnpt4NeA3/Fenld/ym6MS5i6ugsbuUarhBN1oWh3rnle/W3f4qQ8+GR1JLQMQSZCTPrCpN0NSJSfV7XLSEh9mVfCBGltYcJtb/qU97gCRKdfD/2ihGA4GLIshvyZngEH4mHAlMQz+oNWUXJ8l4xDcJF5JSyKEyCU2fsaA94QOLZ0k8Jh/i1n2xT+YCmU+AcwawnmrtBby96OBgZptyw9kiFZASNgkhIopSrmh/cYJ9qp7xIfWa1w996twPSHadcTwY8b06XgKB81Vx134zNPPz397o9+PLJvpb2SeKSgJlf6d//uT6e//w/+IAPzZHmZTSQwSEvA9kbjltZVboRNW9LXzN/Fi+frVqr2mrJYse4/fBD6vn36KFo8ZYr11FyBBe0Fy8aV/9m8CXhmgl6ZebVUqULeoX37X8UYLSTeGi0XYyHxmwyFspEjRPw7Pj/OoEBikV2W+ixN51esWFobO0YKMDB0+8BKCWbfUet45du1VstSDRUDYAFbmNmOaJ/26125ekSxYsA//du/qan4+Wefj2Qj5WSktQBCd1XpQIUphmDQEAC0wJXzGSREFNEWhfe3f/O30//jf/y/T3/5l39RKQshNxE0LGZBGkMDykIU9+zZPe2Jpm5grO2yFvp6+ir6ExLeCcDSOgQYbNm6bdrsDFABsEdp2+WLV6Z7qZNkg9DaAeStt99J33ZVUnyQNgFSEdUk4YcRCviILBZXv1ypLA7ro2HRVhCzTZu2TceOPldt30YXzE1j6UYkZ0Qk4wDZBvIOIuTskRvukxYBBKnVUhTMdhCdvjh9lnntGstcKwHJO5CWCbaEIO8iMA3MytiOQJRBKJ2IlHMO8lI/hJg1mpmIInpfPURz1yxJil8wbOU5+ry6nfnTfsICYtd7aWsKXgD6IHqOuU2ecfZanun7aYfnIMJXy68JeEFgMdrPCB2tbxBcMDLaOHYdEoVJmheghylK+apsy/LAqblXLpcJ94UT3sCjwUg/ni6nnFmDFjWMYAQk28fm5w5sI+4sEWDbCWYQS6MtcniONsXYdJVpkgDcOIvgEKKCodJUMGQazMZNEiHcm06EgGG6t6IFeJ7Z71C0Y5awn/3iZ5HsT4UAjhR7kszLtWsZxo2bt6afRHu4fv1m18Y/VYYgAcf56ezZ8+njp7XirI32QLjZuXNPBYF5XWuDpgJrBLz7d+932Yjx2hKi7Tq8zcx0PGdhFgMznvPSJHDlOUlMOn8D+Ex1fxs3MJMfvSwjmyuZ0Y6X8evG/xnb0NXxnrfq1sGICW2Bk5zaiWkqN/9S3oCJAUPqyPcUggkWztM+cSr6og9tX/pBUIWLmDA/YV7uHPk94KyNaP8IA1+FVyeY5g5UntSlcJSgRRMeAYx8xakzf2CseKGlaVeXDBnHjD9Yx3QpMbQ8yxwJQ3ynaFDHN/3G+MUzCLpiEdC/4b6SUfDTbmHJHaMNP//lr8Iopdq9Ni0PvGzbvitC2fL089PSO0zYEk7Cpb4TNAXnZRDq89W3/eEbVp5s2bKpY6v9aDUt2GocbtIP3/+gsGxcfvGLX1SQXRV+Yb2yvZJl1mKdsyOZT4lu7gS+LfO0eZDkSadOn46wO4KD/9W/+TfTmuDEoacPp84lGd877ffWLZsbiyN5k7b86hc/r5JnugUl2+5TsC0L1dLlgePgEaVUbvcrVy8FD86l/J0IjwkoHsrK+PThw9OuMHl7FSuDPPetb35r+trLL05LDuzd+6rKdVzlswlQwTRgnWUfZ+4wmXxJJGpa7ZowVDtnaLjACsQGkWoASs5Gk2Ugzp05F2Szx6SggWiLeY9pgeSOWVqnyzx28ND+DMbddOxer0kC0GCAMF9SsLzKEB/KmfAS7QAJQvdmJvS9TBRmgDEbpL/4iz9voMyPfvSj6fnnng+Tw8SXFYBoH4CS1m6ASWmHo/m+8OKLjRwkCb7//vFp3fpN05oMGqZoHKSK5OQXHYeJPHfsWLTV/RVgbEBA4MDETE7zVoew8QfT7kmAmswkaSwQbes4mer5hjFfa82YLB4/+jyCwb6mVZOwxJIrgFtGmD4TRmgPM4GYEXb8/vLEbAFumRiikbYhJGMxfQhZfo13B+Mqg84nlM5Dg+AFNiCiw/NfPQCq979g4qGKJVJpo9/mym/M4u+2L31JYfkaIjX8yTMB+eqBEc1IySTmO2JY03m+z/X63rYuiFfrzncNdr2w8p8damrfMy/KVD9hw7PGy/sEF23j07W5gmBD25qR7EUMwx3ESB5ovlrflQl3wDetQtvgAwn+dvBHPdrnuQvnL9Y3C29EXJ85LT3fhW6RKWLaM8ZP6jvatgAieHU5RI/Am2FsO2kmCLu6fCIANCfrLJnGPvzweNcR+81MCI68Zw2p4EQmM0x4RwTnZcuWNH+u9csHDx0unL/x+pvFe0TaGnmbRMBJ6+LB9749+0vYT0bSZwVC9JnGh3WERjD88YRAc9qlI8FN5j4xEbVApO3Myo6hvaWNmT/vwdFCpefCOMAjOJ2ZmPEs/C4+wZ1r6nX4rXyfyqsmrMQF/MyQDWTG/H8pvClPCRiYxzzuOYJgA74y1o7WD0d7M8/kHuGJ4O0aRm3s0Z2ly0PH8nueB/TAPKtAvQ6/jTH4m5mwcXC41rzpqRte1LydMjDJFBg8TzsitA/BBw6wGkVrznfuh9thMtYqm1sasQBD7WLNXB2GKMZAJL42EO5ortu2ba+ptwGY6dO7771fYWZ3aBZ6unHT1rppJnQJ3AY37I4kfa+UjqylzN4ENHMuMEmSDn04c/ZUYRgu/Nt/+28j5O4unaZcmUP4JpmGBDjgu30NbIn7WblKVP2ywrGgRqkvjcm+MFv5/v/lH/9xLbAyO4IACZK6cqF4OJXXEH7h/PbA9c2b17qc1QqF88FDwalLzXnuLwt87gmT3R3lTXCkiH2pPClkl1POb379dnjc4JXKhleCP3/+8180zwaLJ4WXexM+o7vckq82O1EGgpbK4T0CR9ZM3/jGN+uwbmKKdAiy8ZlaA2u5hA3JN65b22xZzGs0Z6YQEyEqDZG6nM6Qtuu4X71yOnvuDGidvv3tbxUgUcLVYY6ybEmm8bVXvhYCttm8ZBAiSacczB0AiTLmvwAggfVpR4gc6dOkCm7BzIS6QwyDzlywPwDynW9/p+YOv5lYlq1YVqK6dfu2aPBMeCtqRti6NZOUikl6t27dqaREoKHVlHGmDXwdzC/MVSKRJeLnsGf6AWh2TgJoEJbJZ30kwTUhNJ4lgUsRSrBhakFwaAIIOW2QVeC1X/56+tN/+6eRns51HiR/GP5EiB0kxMyKcMO0yqLg/pDiEQtYirAgFvmEsTlIz0xXmDACJtn+o7Tbe4iSMasWnHd8ImOeg3yYMQ1EWSVyqUfJnhPspS7EFWN3zgQVMTMvJaJ5fpAmJY9W+V1zWohGTXbuqJtAoO053aNF0eTLJEsYMymLOmZNfyZc7XNOxFvD1F2iitDl9/yMQ9my4mDk7peJpx1tu89cs0QPIXoQZOebtRn5g4wJIUugDP+qJUWyV2GUTLE2Y0DkwAz4BC+ErPpGOwjqHPMloOTTEFM+MAOydvXyzPnu6fnn7bz0XBljTcwhnBJ9sEI1uUbmHuwYD8sAK/xl3Iy3AD9EhgAgPavdjOQ9/w//8T80mEuaQkScWUwQD58fIYFZm0VGcNahg4erecs6xFS+I0RR//S7vtiMO9eOTGL8gWI4CM0y1dlggomQ33qO4M6gVsOncRCgboVR1xQdfLA5iRkx7jRJY2PsncVXRDcP6CszpbqVKQbDgA7LzVcEP4MMRhZlIIgtL+87CyO51plYzD18da/rjtO++dmZ4Jsczz2ZU9kzHC4gavF+YFW92pC2eJQWjM71vnqUkfZjeA5joj3Fuba9l0cbc4I98Nvczu4HLl3TNhowH2SKbjudQ2sNHAQ+wFOtf2mL+sGitgiUEiCFtlIqwDYaDcbQ8D2ZayZnrknzJWIdQ6w7IOPMmkIJw4TFuwiMEgMjG5hYHbSuSk6eZ0GRpxysoON79u5tO7SbW48r89KVS6Xr8jlTqGjqFBKunbHj0eMw6E2lc5SlH/7O7zQ2iYYMhvllMWp9RlfBxYqnRo4D0e3SnwrGJVRYguu3nNt/87d/HX5hRcHy6ejTR6atYZgPMwZnTp2c7t26Oe3YtmW6fvliNPCV04vPPheNev30wbtv991vvPLK9MrXXqq2/mTm3Jp26/UP7t8TxTJKaPBPMhKBm5g4OCeE/+Xf/G3x+NTpM6UxxnfJ/j27Xx2mDRuYS2G2uUEef5OHSSU1Owc5MdSPb92oBMOMBmkPpUP7D+yu2WZlJpN0ORjD4wafYKYk5nWRiGVBscxheyQIZr2dYeK2cxMdSRJBADG7j06fmn712mvT2++8XcQeJhGS36dFSOZy2qzgLfXQNJl7q5kGGbvZQZBCKk2AYNcLiR1osRKWY74IIj91MwBt4NsIM4z0x1QBiK5HGJAEnGmNMHLN+rYMpr6JaEP8hqkkiBH8BNSCGs5Em/EpMMNJGlwfqYtGhBl4HgIhIPztzCQCERD3f/enfzq99qvXpg/f/7DZtLZv2TZ95zvfidS0Kb2xS9NYD0eb50+uPyoExLhBzkEoxjEQeHyH3D2C3RgsZoqIMDN7h4XD85jw+MQEB6tEFD4L8xvlzeTmPztyQd+UD1kQgflZRGtomQhUGBvilfrV2zPvkeYh0VgGtCCQ3s+D3muZPWm5aXPuVVtftARBLvNUV8pzKkc35zFx32HsXfOMzz4ToVE7vI+ZoWiCsmbG3WjQlKd9NEtrCWm5tHfliGRnMmN+I/GCD9YbsEWyR9wIXWBm/g6OwaNkLZDesge7jz377DPdP1VwFPhBFAUfwhfWJW4iDBNTRnCYyh98gjhPDeyC5ODfGKmLIExDkCrWpiXg0BJEh1zvtAW+NZ+W/CCSVy5enq6mTpYteQH0mSDGXSO1H5hlxbJRxefRAMCxtb42sUA84Rw/n/X2lyLMMoUzGWco2zaC5sMQV5owfzirgoBLsykxC+mpc+OFHL6DB0IYQpcHopVknvOGeeI7Nq9fzGneM1/g0Cdcw3BBBDiYYSzV9MjTi+cX9RGM8vwMS74HKHrPkTfzvmfATfAnbTb+4IVgo6zR5mFKz48B93kXAyZqtp357R1C699pe27MODD3xScmg/5oNqFdX1gcvAv+5vGqayN/BHwxJdprjArPKZwLDL2nlcl5LFrd5vwyN4F1tEGwqEhi8MYyRDHBROzHq/4hcAxf55o1FIq1pXWWaAp+Mw6EEAmXaNlgYkMYGGsgoRCvEcsC76yWsQ545QrJZyK0rV5b5s1KKCpbbIENbp6O4oe5S9fK3G3NschjbTghl3lottSRFDHLt1hWKRyEBqtxuGDsfkdIlejjzTfemDYFF7/x9W9ML73wwrQtOH0vDP0nf/PX069+/rPpqbRvQ9r1ODCdQe32jA+4ddaumZ45eqTL/fjDl6UPtO9t4UHw3XX5Mjo+ly62HeJ+CKQio8Vi4K9M8r/+za+n9z74YFpyKEy4Oz4UcGTQud9kBGdCIGyub7Kcq5mQUxDH9HvvvdNQcBWuWrmsk2VyAdv9B3cr5XQBOS0t5WIaZ86crh/2yNNHp737907L84zdQNZnAgMhBfMdO7dHbf/Z9GfRit+OlAPh7RxjnbBlQSapUmQ6biPnRhtWkgxgBCgBiAmgMfE50WIAeU3saYd7mNenOSswpI0IB03apBMstocAQqDbt0NY06ePI0zM63xptZ6l7SIutOc1aceuvTsrUYr0OxotQx3WV974+EbG4alq3qvXSCryWc1KDMK0H0SSef/CxfPT04efbsayrZnMPXv2Tt985RuV3KxdHIwSYeDHGtodE0bws0j61QOiQ0eCSAE9/U7FJcxltLmH6JKolYOsQGp+kZnhiZ6GjDWbtjTE6UuGXqKlhlzkXlg80kMfEQT1tnztQUg8hHDh8Dk0G3wgZmVwQUx1a6G/QRiHeRLRQITBZ/ujrCDnICzDLOkoUcvp95xMZL42EzPH/EkbSfG9H2rT57UXg9V31oJey9Hlc3l+WWARIjFNIy6EN8vqBPgwxwo6lGBF4nvBguAFs2R2HZlzDlZj9CmH7f59e0ok+GCr0UaIQ5gwOhqNDHEYGouBaFHrkTFxbb5541rHVkAj3x/GbJUBnxMNwxgh1oi0ssATiV8SDhr1d779rQZOCmCx3druaECWCxEQRkSobUxXFW/NPVcDy9GRI4dS11PdDs5YHDx0qBqISbUOX6o//juEHSH68P33K0SgIatCbD9/9Fm0mLcqFLzwwkvFYfNvrjGMzl/rG9Ye89Wlb/kEhwQG/SFQqsP0lznmdB9MzfNm3qvtRmBAGAldcinDHwzYkh5+WP0bb2CyGOEox2/teCJjCUaKe37nFkEJzHqmbUxdqS0va9DA066CIHgvBMAQnjzneejg+1fLHLDvpvk1d4QIgtBoy1S4UI4UizRFeC3JiSrVTyFSjmWZyh4Bb1o1/MXDfyzr02Cy8MQevc8/91zGOu3JONt56cypU5373ZhZ+okeKPvUiRPVHAlm/LQUIJagWgrTCP2g7IhjKc6lLfzN9pfu7/xRtipALhi0ZUF379xvjI/+C/R79thz1ZQxbsxXLI7gMbQCYwc/v/7Vb6aK1+AiMLFx4+YyXhvq132a8RWkxYQOJ5ipd0VA/vorX5sO7t0z7d+7u37aa9HS0TzZq/5f/8v/EoLwaDos90NwQ6YuweWP0aiM/Q6BkqtWTJ/e/yRw/KhaMWsPqiYB1P3wCzPFxw0m3nv3/Qrk4iUEInMtyu1gpQ24WB7+uWTvzh2vQmrRkIgdswGNzawaUAN35OlDTd0lKgzAkcrYszUabHRLvUwm4ODvtexhy6ZoC2kkmzzpjHZJAiL57stZwhsN6J49RqMNHzx0YDr89OHmAv3DP/j92s3/05/9p+mjaIUkh/qn04aMVVqQDmdAaYWipjFcREgGLoEGANODCFYRsICdl4KARdUgAZPihYsXS0TZ829H0pEMQV5ngECoyAshpo8G4Y1mjKBCDu2x/vjho0j+6TuN3HZ3LAnHA6T8PYLSmLNp7pDIWMi+QuiAuHdCrO3edPrsmWote8N4ERRtXp352LXT3pur8yywtVRkECSm6ND7zkuX0WSeiryL0zF/n4kLBMKsfIo+9R6GjDA0ojzPul/zWsaGROzsNn/GK8Ck6D6HeoxKOt+zOVj/yszSWs9A+GqOC+IC2QGL1wkKEBYhRYARA8+PehZtT9k98733tH9RNuKCwajXtbnuL9qWwzflODpWfXYccz01k6ZZ41gQ0QgG86cDzMqsBGFI+Mxj5pgE3j1zgyuSBmiD8VSud2gBcuu6bqUBs5P3HcbEnGPMNhQ5cEBCjf1hSjtGfMW2TTX97ti5NYz3ft67H7owksZvjNC3YcO6rt/EvLds3tTkN8Ypoxvmt3ravHVzBU4pHs2PMsCOVKneg0v8Z7axE4VNC2hGrI9O1YQtIjsdqeBj+ZTNKS5duViizw+H8W/Ztnl6+eWXMq9LSwto3DYaQbBpUdxQ4BeRw/QuX7xUIVe2u6tXruXz8fS7v/vjRtIyyQaJOjaZ+Y6hc4YdJzoDlgmLzI1+w+PM7hfPOB0zHBgT4+8ZOCfwToCdo26PnEWmxTHDhcO9+XtdFovHXAMfaCBCT6AFO/O92cytLMkrZqirKTq/x/aFOTybcxYi53KHlpnPPK+MllP4XsBl+uH5bqSQ6/MSLTTIs6V9ysjz5mnpE8N0DWeqJQeWrXSwhvbq1YvRQu3YFiUh8MgqQwC09hjMPJWu4A2EuLGR/+1ae+A1QQ0OvBQhCg3kS2b9dF3faHrcaa4LYOKu4iIR3zP3xUGbJUQwiSt7a5ikpUxceVwuy1esbnmWv+IZV0PvRy7/zxosezcMPA9ODzHFzOXmMOIA0XRP4pnMC37wIO1nuRRNvTp02koYggQa+Mtf/LLt/FpgWZDX3/z1X09rIzxvDO2WgAMjFpm/Me/IGkkxlEv6dupl6rcktdbFjLlxYQI3L7OyQSD/yc9+Nm2Lls4E/c77HwaP11XwoAAS1JcciCbsYaYBzEUnTfLyMFMaHe2XdkY6AmyfZSJt4rx3z+5pdwgFCV2CeiYp72OsEFln3dNQASuiHdnx4c2a9WsmW/8hWh9fv1m/FO3jxq0bZayi9Zh5vv2tbxehX3/99WpcJoWUDfBFezowe6bnJjIPgKobogYeyzT5Z6vxhjBy7J+7cK4TTwIDtBLii1S2HIRfV2JxzBkyQKgdYYZM1JgFwtZAodTD/0ZDWaLtUxA842Kj/3NnL6QN6xrQwn9s666UNMlGxKQORSGNHLQI4t0APkvDB++911104LNUghvWb2wASrXfPO8TkBKO+JkwHdfLaPOnjkJf7vvMrcX9/AziGRDfK9HnaU+VCOXZmtEy/n5jusZ3/M4LnqdRpyzllWb57snc95zF6599NhBcPca1SJbPL3xq3s2r6lMOJqwdBLb6e1On9+aDVoToEgy/0IT1Mu1hVieV0/yYsweRGcR49Km1DIKk3kV7vlq+5xD5WWPW9j4TYjULE64TcRsAo3b9CTI7mMRC9sKcrnTf3O6dG2ZLSu9A5wQz3cM31wmLiJYtCUX/M2HdDpO+cxtjGn4jW8PtiXZ4SMKNIPyOHdv6mx+XTw6hZLWyNtLSDe9+nPJd+yT1ymtuDaVgkAY+hWHejTZhHKwO4OczrpaelZBEEOQK2m0JSZghK5i1jAip+838lvKtOpDCkA/u9JlTgwFknMD8rt17i1tvvfnO9K//zb8tkyXYiVLVb+sq4YNrsia99+6H08kTH03f+94Ppj/4w38UjerTENTHIV7Gm9A15sPcfCHAmauMZ+c0n+1DriN+Nq8n3wlEAhc1n4YIsrJgPGiYeevMPxk4jiCexwq7cLjMq6zSEzkV+pWTD5h2VVhYPDcY2bCuEFa1mzlWwa0rZ6Axz45S+xnE+TTPe8chCrtF5gkR1p7re4HvuQwngu6kdWlShdkctEjj0jFLX4p7OYB/YTjPN5bik0+Ln1wCUnTSkK9evZy5ON0dt2zS752Pb17L248zZzeDW2Gi0VQJouAUfSJEYuJSnaqL9mxdLncfSyOa0XS/oYe0bW3du29PcPdeg2/1QQQ/vAVfxo8gKthvw4ZN1ZzR97o0wvgsFyJ0us49gubRhAknVia4J/L60JFnoiQ+U18zfBNcPLTy0IiUR2hkCuYWYy4W1Chd8YXwgQYrHnm6cTdoJI2YxYYgW/gPbyAU64/83FxN5ttqBfuAswLJX0E5JEjeu3OvNN918T8ycdlwh5n+tV/9OkLAjul7P/h+LcyUXYIHbX/Jj3/4/VdJqBgPqV4F/FZMbJAMcPNZGVwMmA/K0iRIsTwSE+0PAWWe6HKQEGXLNXT2008edgMIWzoFXDqRUluSqGVmMQkkZWYvUirf6J/8yb/qul4ShKg8HTqwf39zhxo86flMkK2zRIcyAZo0hGaEwIvy3FjgNPEIROYtUE+qGzstCSIzIZgi4oDPmDCaEQmJlsAEDqhEPVuSggHTaiGGUPoGVoWY0XohhqQi1yLh28WGic1yIwQaYAl2IcnBORGhTEp3b92N0HKr2gLzTFMV0ioiVGzeuCXasKUmIwDMgdnmR/kpwvFZCmO6wxX9zUjs0wHBAaI76m3wimt+ITw9P+vSKcEaniNVV4LrOtkFI1qUODPhWYMosYT8aU8+UvAgGmDGidh4jlDlqCagvL43AkUgLpdCNe98d7QOjU+1yvNd5GKjF/MsibqacO4NQqid4735cybefb8EajDhMtl8d3iGEMhk79rfZcKpb0Fk7z0YfnxmxXNhUBcvXW6buVNEKkM2674F9FhXKN2pKgQnMjEzhTVo6bC1kDtq4QGDzMYXz5+P9ngqcC8S+lRdPCxHfMBg3YmREkYIZZgxXLCTDN+xpDhcQuImMGjCsLy14PD9999rfILjypVLJZrwUjS0AEIuiI3RqBHzErjAK2sOC48JJeBYIWAc9u47UAsWxnvxQgQJUaghrIIXBTGOvkZT2LM/RO/TELKRxIa0T8ATxEMzkn518+btxbff//1/2PzRAtm8Q6sFL4j0PH9fnUuAVu0ug5srg+lSNgqnmM9gTg7PzBpvgwTzTMCufSo+KRt89dk+9sUxw8f8OWueGLBrcz2+axetrrCWazPMqBkedembcnL/UT7n+w7uLd16Ev7mE24M+Ozt//+j98Kwg6PoGg0TXCqzdaUQ5TgxX8Gin0W5QFOUbrcvhafFGQ/Rxhsa/ctNxs1wKYIWer4Uk39iaPoi9tvezLvN59EHwt+NmzemDwNfO6OgiE7+JFqzZTsifi3xNJ/wWVtOnTxV+siNgf47mL3tYHTSxhBhXkzarC/lQ4EnlhUmbjxA/XJHcHFy08FT2jm6Do/kvxbwyNUjtkCl/M7M4Pa6vr8QoAvToaeiuT1PsA9Kd5mW2KfXXvtV6Puduj/hEHxoRrTMj2fRceOqjV0ymJdZJa1ucc0wSZdsn2aaenfUw7xD/yzVE1+0JZr4Sy+9HKHh6ZEaNHj7wx/+zrTkRz/4XjVhQIvTS8lX/2AqZB7dGWmcU56JlDnLhFgvtTZIL+AJzEBCBBUCAdqAQxFEYMaFc0HSaKerwtTKLAMw5yOFWFt4J0iMOYh4wwQhuWhTC6ulAKRNaxOpA8Pgh7Xd4seZHNHOBAAh4gQAwKMtTBaYM4Ii/y5fgskSzAXzLF9CGDARTBvAdB1wiIrJg9zn07ZtW7c35+e1qzfaLsg7dhRiyhX0YMvCEMgAJuntTpiq7eu2b9uRSVo5/eb1305vvvFWgHYsBSCdCZwJDNU0gvgQeiAdwsys0fy1qUeQAtO1DSUAgbXBmeICEg0Uq+16RgQq77uq7zMxcHzu8VzPt/6vv3IOq3Aw4EEQBFCUIaVP1XxbXq7nfhE8ZYpIbSE5h+SdNuR0iS+PhCx70ExgSkwzn/Vd5lqJaN7r3TTsizZmMDAA89W1sXmOYFET+uKg3TDzQPZWaMDyniYpiBQ+E2r1z3U7CAPGyPX5dHjWO85cVEjL7Gd+0yIIJny0BIZBSJ+cVq9dU233RBjmRydPVyjDYMwvk9azLzzfrSh/9KPf7QoCAVb8sLQHQitLEb+UVLB8pwiJ9LCk9dGfMP0QJ8swuCvglwjWcxFOz58726hnyRf0z4qEzTntR8oqJabg2NGj08EQLxssSDzz3LPP1u8sVaXvBAKwMpbT3S7jB7sXL1sSdWY6fe5MYfJ+xhqeyP0Lemh10sTyg8sLjaDI2mZCJD346c9+FnzcnT4/a3DD2B9OP/vFL8sw7t65Hzx5NHUzkxsfZ64fTzt275l+/Hu/n3KisYdQWcZiXuvXDq7O8+mAXwUY85Nn7F5EmATPwLUC2meBPa6ZMBOnwXQvzdOcwuCAk7wT2uZ6BdlHKTPlzHWZ57HePT0uXORM5d6b7+fxlul6LUG99uX7YEF5PV2HiPmOyZYJB5+/rDPtHG/2fuEsjZvb48Boe6RN3mf1g3Ngxz1CPeUBoxuWK3EyoU25b2zgFFrFevDosTXFdwPDN1Lg4whFlJF1gZdNXRnCvejZS6F/NyPAgc1V0Yj1Wf2Cmlg4miEucLIuyowA2Vqk2p4lmcvhWqqmnrrRPOZuwiJztlgB+HXl4qWWwzcM55sAKcIbzZpAB48xN2NBYDRG6PZIBjXiJ9BtvlV4hdbDdZsPbdgspaoUsRvLpLkF5bLuaEdoljTpbniKneiYvcFm3QDpI1M4q4YcAPamFxP0MO2lVN2L0sa3+yjT5GzehpRpzwObkgTJp4+jPaOpT2Ru7lcAvTWdxeuijbOqwiM4t2/v/unF0Ava/ZKXn3/2VR223s/BfKuzGiMwZQSTHMiAZhCCMJIZLM3zEJtpWLg3U3JaU01AMgfrsUjlRZgglsXKklCQ1iWwtlZS5J7ONzlFGK01ZAYbY+U3oD3u3rmrmzP863/9r6ZL5y82khMj/ovuLfkwDFsqyVWddFIyYs53x6xW5ACc+S1ITDKQIcEMEy/N3mTbikp4PECiFRM+EE3Rn7XZh6HSVDFs7ZszEhkbWp6lUxb6Q45N0WD1F/M9F+mKQ35PtAg+c5oDM4R10JiKMWeGsbMNJH/44FEFmM0bNncz9wYYPJAmERHKpOZ5hA9QfrZA4jLiz3Pme3702iA8+Q/iBCnn3WSC4UFQzDefiIzffS7Im3HyEK2yvtC+jigIbshzOVpmP3On31M2xOCzTH+MvQODcJbB5WCe9Z0kqSQSJGDXf0jLJMPcS7rvcxlH9xzqxOARHJ8YcnreZlezz7OIqecGAQ1KdJxGQJYyESfMtwQwn+55Rl0+hwa88LchwPnu2a5BTJ1oJpP5ncAUpMSAWEj4eA6G8X39G9/qhvcvRsI9HE3Acr6bIVQEUJYO69XtUe28Fli+dfN6iYv+IBwS1jcXecZVfdwWzHasRa0/7SvxT7ttYMLcRluW+ObEh8eLf5dC0NSFQJpWvuYD+w9MOyOo0irsg2ppoYAwQgG45IMW2WybQIEzGyL92yv4YHCKa6kbTYRQ3Q6h5KKSjvBWGOoTi+T8MrrJFYw4geNr125MZ9Omp5YEh6Ph2pnmg+Mn+564iyBjxvDh9O77H07f+e4PImh/t/mkZbLL4JdJwC+wM89nYQAsRDMjQNYnvDgLTPkPHBsjxzz3MywYDFoPJkyoxBTH+uAhrPa9PJ//+v54bzHeo/rC2AzLvT4e/QKWXJvhtcfiAXDTZxZaai1B2pFy53bmqYGf+Tra4/vf7QMYds5CMZwBF2XI6RvhlYZKmw2bzztM0FEuQtOYoQXacWsxLxs/lhXm6PPnT4eh3EubBO7daZQvOkKw4/qgOFlJQnDznmyDzMisM9x6O3dxRY44CcKpdbxcHix6+skasn2HHAcCCj8JTEvD+nFo2+ZouFcDV7caJCiyGo7euHbNZJf2ot8NAhbdH5osiE5/DbNPm/+goRQ/Y3E5/ZmTHBGyME1a7KeZSxYcjJJquDJw6xMsYprSrGLQ6zauL26v27ghsJJxz30xQO6xgBGQpGqtEJmyrwQfHgR20WEBm6CPMLnCOES7vXDlUpPcsO5+dPrM9IvXXi9Pe+bYsbpmwKE+2lf5b/76r6Yl/8Xv/4Nqwhcj9dQXtDDZAgsdBCrUZpI8n9KDIGV9A5Ge5Jjl6zh5/MQwn0X9X5FBZ5Lg44JYfGH8Pg/u3m8Sa7sCjUXKwzewKgOnYRDQpCO4Pe/TEj9rDlCp09jqaYzMBDuirbPxY6QysagPg718+WrNC5iptZmgm2naYABs5nEAT0OjWQHuZYv+inDrRtEc5ZmEf//v/13NCftDzETo4V0AgB/EgDJbK5MpnQbbRduZbEhx+sy5rqlGnJk8vC8pCIe88HvSoQxgNrwAODR9+1/eDsECdDTyZUtHcoiHn/DNhjFlvACpI6idugeyhj6l1iVfMEb/qjgXrfMzY1iS4+eCCfvda3kuwtziSV9S2OL5KhQ5If98IAqj7lZQwkL4gPiuzQTLONnDVkCHNpfhpf2AOa8U6QbhCoxlThCGYUFpk/qdtMz6UQkeHGpX6qiWGqbongMcqM+pnrn+Ei6V5R1EwbVB5L5s5zhoKPxnQwgCc55nTvMOjZi0KqjiL//yr+q22RIB0xI3Unh3/0l/WE/eefed5kX/xS9+Pv35X/759NovXw/sng3TPF8GqXx4gbCJXmbis5wBXCvH0iZRpFtD0AiN8IvgKnBw4NQwKRJgRbzCk6XBS0GK4gl+8/pvpt/+9rfTm2+/GU39o+nDDz5oTAUfKabNN3c+2i6NhPmPwKqf0vLtESkamJU/3cYiBw8eqRl93/5D045de3NtV55flr4ui1DLBHevkeDGGcPFyDOoKY+Wcb8C6f4Dh1pmSETwUtANwr1y+sd/9E9S9qHAhyjWLy0g8HAIRgMizVU12xw+CCo1Q+e6cSA0ihXByJRBMHPdXBLOzC1NmtA3YCGXutED2B0MceCUL/M5DtYfxBLTA2PenZm9srhFakJfwJFbymtfwXYqGfCW/qQcgnT9vXnW/dHPwHSrhI8+MIB+Kww6MTl0WBHGmrXRp3sVWBf4BQfF3yhTEB+cEvFe4S5l0JIJyg8+uROt8+Z09typaLaWS0YBoLykXlYpeKVc18UYgD3+1xGo+bgWGW4OcGkMzVHjM3KyEjEbU26sWx8a8v2UOQJBmayVa9zcQ0269C7tu53n0WW+b+0QzYz+bok2S5CnHPHVNplT6ArLpfopR9bA25NYv7yrDYTDy8GLblKR0b2eeuwa9eABwVrO6t1dbrg5+MY0XM03NJyLpAmdxC+lhZbsYt4UogcZA4Ln7TBQfAbPimhP9Mm9T2vtxA/WivXJ569+/ZsKIj/4wfeml1/+Wl2XH0cz/vnPfpZxvJA22qY3Qs4zhw+9+iSTz+IQtGSQBwMeoewiMkWL3YzmCtoEFIEV6rjgJ/mNJcKACNJa0mZJQO+/914d0JYi8JsNQix70K0CDWaGEAXkplMnTzZSTyQabVP2IBwCo71y6Uomavhvz547Nx2JBCXZh7L/3b/907z7URkX858F5nfu3m5Z2mntI+DUPoEJgBGzJ4ELsiElQRSATeIj+VinywzBtG3C5vuAxI5LtHC4p50INGJIsjEmiB9t6emjR6PlPapPQn9vZ1xpG3t32SbOuN6Y7t66U1O+Po+9VKNF5Pf6tZaERIJM/TRHZhdpQB2YOjSdo9ER4wUKp62DSAALVog8Db+LwCN0C1HIM0ECWh86BYBKGNLH6gihCoMRDaZYzdkzIRAQXykQD7GAsEL0RxDXMAO3TbleX20q5jMdvrE2pQRtSSRoPz7JOD7+XHQ0c7a2DpPdTHhI6YSlLqtImQ6RnZ5BtAE1YY4mDRaHRjDWO5ovbTEpntcmh2sVCtzLSPlgSsfo1VcCm1GpCTMn5EYEWG2YorhrBBKJG7AUg3vk4qVL09tvvlEGrN3rA3uSAGzZujHE4uPCJNhCQESZClaxzE2AknXATHfqtWRPO7RZ4OC8JEP/mOAwaZurGJ8BG48roGonHxT4hCdnTp+uxUlADdi0NabTOs9f//pX0wdhzr6z1sAVgsbdPGd3r1u370XzvdEgItbaZctFp8pytzrCHffOmhAoaVu3TvsOHeyOS5sikG/fsTtwv7HwuXI1rSTtyTuI2Kp8p3kQ+DZs3NqgrJWr1nYOzS1zKo0VMXfol6NCFeAt8GSuAntoTK04gAkTyBc0xXVzOsOpMfQ+ARzsEBi9AsppSTLSseCpe8af+QDf6u2nNuR0KNtR+E5HYYN7rsPTsa1o3lvgpjboiWupdNGuAYN9LtceBw9BoqOwl+ujvCFYztcJG96v1ewL/Ah9FDeSQu3hDubBNHz8NMK7ddc1VadMTBNe3Lp9oznQf/ObXwUOw8zu3a6bAz0Ep9yFcNcaZEOvvWBXoopjTx+dZEGzj/y1vGNLTDEG7mmToMOVLIypC3GR2197aLWW2oFzFhsaLLrO2ng3WrjgPUs1WXDQHlZAzAm+YOjaq02sOOKTjN+Nm9cqEDAp4y9cEpLEGFe4wq0iqZPfgrZu3xmJaGjkVr7s2rmn+HIt2vbD4L9DhkO7+a3M+2bXngFoL+sWDXnt+o21fq0JLK+P8rc+Aorg3M8R27R5XfjN4wwaSmMLz+98/3vTiy++PG0MY//49t3pxImT5V+2kpTchxLaJY4b1q99FQLQ1JgMTZgOYFbKZtJYm0bJ3AOKAaekG4iDRcjbtu1oo+WhrX8gg7thk/0dxyGSzcbRH98KM8xVQV98CYJJ1oahTRm8yxfOTTcjJX36yb2uwxKRhjmPNcrXqn3QHNnYG5n56Wf1QS1bsny68zHp/tz0x//yX0ZQWD/tCCPet3dXA19I+bZe5Kdg0uBrrWkqYL80AGdhOSQScSvAC4ry5wqTP/LMsWnH7r2TPVNFvj6IZCnH7uatm8o4SJfSpYV3VbsBPLR+SxDq1wpBIY3JMLSqFgMMMEMYZA36dUtFazWNg/FsCkrAnrECZAiyuTCjysIkjWml/iAipgw5bN/YhO05Pd96nHmxvjPP5yTpOhtVqlwN9xkmRsgYRO5Lc7KAl2oUOSE7bASQSpY0pCZl7+f7yCKU03O5VmKoBflJ2lvKFBbmK2K10dCYXUokNGDAtBZ90nbmb4SG9kZQUzYhChwSGZTtRM9q2k4ltB3LyBBamhjtBHPGkJBoczzeoREPbQFS93cEARGiflOkDAUt4tNc967lUwQzBEXblRvamXIeFe6YiJevWDo9fejQdOjgvkk6O0SFQPAwsIrQHdi3P4RrX3FoFTzLWKxctWaSACNFl8liiJIOnDx5ZjrxkSCtk41KlvDeMiG5yEn9iBUhWX8Iu+si2PHPy4BEGODyMDfNYJS5mIk5gsP8fPTYs9PRwLZ4Bxs32KSdtWhlmK3dvezU9US01hvRdD999MR0hwbw8LOa4JYHJzeE8CwLXG/dtbNLU5Ysi+AdwnrvPnwIY126OsRWrMUUjXl58GzVtDp4KUDF3Ozff3B67rkXSmjNj3FHd5wObQ/oBLaHGZcFpOuCzXuABowGPAr7TqyV77lBhWAof8OKIdZjSZncmO/MJvjKOzURKyn/ii8pEzPHrOEnwP1M3XlO8I11qrTKPNK2gZvB0rnbLBl8om4VAXtcRpSNwl/GvTCWU5azdKb1gOcGWuZAZ72PIWtjNeO0SRt8igHIjbYTXrqlPMyS0ILJYirGCW2u2Tq4Yi22cVC/QzS/FQw3JVzauG56+pkj04GDh2qRoWHSLG3eT5sjuK0IbaNkKIsVB57cjqb5RMrYEqb79KF905bQQ7E4ov1taStT1MPA+/LQ2tsfX0+50UKDSyyoaKTPa3lW27kkzVuaXIZMI8ZwKUsseV0tE+1YlkX9rnAbZRATBRfyLFwPA7XDHKYrjkLiI65Qu/exSFqZol4uQkvo5IM2iYQAyuONtPHyNdm6IuSGRps/gr2TKxIt/yR06ImUYY5ouBjvkpTV6xl7cLcy+E5ZA+9LokyJiN617+C0JDRpenLZdMbe8GnfrtCAJ9IWJmtLrK5H0JHgqUzYsh6TLGKY9khasRaPI1/DcewD+1JAGlLpI5/DvxqNIFoeyZqvFuAjDM8+d6xaLoJgFyKap/ypc65d5u0G42QwVgTIMQcatKVKpDgDzTfA92aZBIlG1ip1Ihg0YOtqDwWIBJQwZztee+21mkAFklmWdPUqSetu6wuYpw32KN5UrZx5iLMcUoyoyYEUbP+w05iIaN64aUvav7xLL0AMRszfLbgKUQYgkN2YQFAMgFADASSv57M2ucYD07gWYinSm3nRBuyAQ0DCutUydq0PggURc5LYIVmXIJXYEIiCYEGyYmKupdJcV6/e5VggOQY83sijEDT3Ea4idX6TmM23ixiMg5mIoILYKQPykZwhufcRrwos6nWkQu0qU/f8gtgjENpjXMz7EzTfvIdxqbeEMHU5lVst2V/ew/AQHHXlS6vBIMEJYq2ctiHvWT+tPuXqSsdfS5QfJEd4IW7uthzEaPR7mNDmOggZQcucCLVnhkbRfuSgoTd/dBggExThh48LEUF8uGBE6jO/CTThe0NU7keKP3f+TJcBKU8jx8bo2yap/qw35Iqwnnx7tEnm4Z07tzd/+o6d2zJOjyuEar8lDszWw0olZ7QAmzDuC+c7SqKYCcUCHPl/aQZHjz4zPf/88w1wZFZugFjwALFx8Kmx3mDq50IkaD7HIwScOXdpuhmCzJ3DtLZqzfoSm8x24DFaToRokeGEJ/h078GdjKX17VY9PAoRjHC9dkPa+KgRwQNeAn+BZa6YwwePRPjYVyGTUIEJfTGvebazaH7ARk7xJw7CmCmu4JdLeTrPD6HNc2bZ6dtgPIPhYpd+Y3C1puTZWaA1eGX6i0M5/fMJRhd1gylukcLxF+WP5+e3BwPWpgGfzRsd2KmFJ4cyRvkDFjHpvk/YBce51vs5/Xa0/Qu4J9gzE7s3W0EcdR2mbOPi+Zn5DjcPwTVtR5+0PGOFzp4+/VHgXvY9OZzXlJGgoSwtTLEilM+GzoNt9JdZnnkYTV6xbKw7f/zok8a6WErXXPyB+c2bN0zLU9eN61ca+X/1yqW+J/ELOiwq2sDDEdYl7hmR1QMGWMfgdATIMG+aOZ4iX7XxWpNrlMOTJ0+2nwQO2r2MhhimDRvQXj5wNKvJYgJvfNPqOX/ufPFzDvpCs+ElnmJ8VkeAlFhJmcZb+7RZzAVcAS9wBzyJBQL/XDz20h8CxfJmgdwQDXlFhAKBW4S38+FdMioKEuNPZrkwbpnoCsb42ZJVK5a9ikEIVTcZojM50BFhyxoADWneBHRD4jQYoxXogdmcOPlRO0eC8dxsssVIdWatqN90miaLcBRAO9iPK8FIRCCfNOYDoCCmpQ1MuJigDQ2YEeZdPmpCCHFSn/ZgIpZ2yLZFajoZLQJx2h0tg5+WWa/m3EwIn5ogLFoN35eNIvSXT0s0NcQToCYzlwG05hkjoc2pT7sFZTHfCaohUAT6G7gFmQWoSIROiNUPn9UECRpBoE56CJmMLo0mPXq0UqZMKjei7TCpI3QYPnQ1bktpyMYsvyFkmtDrZWLRfgHH+N85iFSa1GtF/Jye7+/8oR/K6m+TG+LivqvK90CXgmR+yrDcUc4CyQGPAzPVmIdMqd7L4ZlWvvheorpgtsYHU6wUnzohduFAfaNRHR++P/PM0gBealrLexBJOe55DxF3vcQ6fwQCNTOnN5pV2SlvjEXqivZdjTrzqq760FI2putCy1wwYO0xVg6mI0sdbn18p6Zpmg9rD2ZkDaO8yoQlcMT/CmG9v2pVCFyeQQxssSZohWZhPjwnTzrhooJW2g4+V69dXWZsVzFxDzRluZsFR2Ky6dy0Z/feWpV++9u3O0Y0vZ27d03f/MY3pq997WuTPYfhJVjXJ4Qb0WZ2u1LL0tUKtSdPfTQdP3G8aWlp0ZeuXskzNyMg7Gie+LpJosVaZ2ppE5cJaxcCj2iNBA7Wvj8sA/ns0wgwoRmER7Bufo2D8WBFMpq0c8v31q3bkLaDLzEFQ8icz8Jq53Qc8tMrx7iZ+/p9M8fYq2fLlHMUhnKYb+WCXffBuN/VhJWjnpRjLGe4bH2LcnzUCqgfmHXoizosR5xhdq7LO0PrXdJyxqGnwZcFnA5BcLTBc97p94V7SV3KA3GYiLEEg+jjeHaU22cW9+b6i49RGzFyR54e+BKYnWNelIeucnPcj8Bko4Sf/vRvpmthlMzQQ6lKXwN/ZWKZc8uDZAPUdpHHggHPnjlbZWx9BEKBe6WlYYqS0ugXZo5+lS9kzihz5u5CND1pIsEKUzLGSrDmlvkssARrBSHCTTEW6J1DHJF30oHcv1fftPquXL5YS6m8FYWxcDuKzqPQW0LqhggTVrPgP/otraw18Jj82MTiqdy7nb7cq1BsHoynzGmFr/wR8CWQIlhuhOcbNxXXrNaxYxNIEQNlSdfWaNuE6K1bIizketdU333Q7F9SyV64KLWnrHfbij+Yu2V94oR2R4BBR5d87aUXXxUoRDIg+TB9CSlvVpFISionPSAiBw7uaz5ZzLOAGoS4cP5CCQhTGyasQ5ibyVu+bGWZkcFgTsNASenNcRtGqNy7GSzRnaKQDR6pBgBZKwlh7NtqQhs9nYGfkRSDFOCFgV6/ZvmDbQ+fC4BsaXTy+9HOZb8Spq99Aql0GICIzLP8w2CSACGF9iIoJCMM3xpmiEt40H5A0HGIwCHpAsab12rTR7B8Fl9ykdlbgBtk5NBHtPhWIfS61Lc2hPviwrwodzWTkKAZ2vfmMHEASIAwloLESiAWkjgg8glhKtGnToSGrPtkNAOIqD8+Q6sqNPntQeUwzSDM7nfpFWKQBz0jKAJjYrayHKuELGX3/Rwde4ifo1dy/cECUdxruWGA7mk7wqSdDt9LFPJd+w2+Z2aTGWJBesfQlQU+CDysJPP9jkMO7YEorrs2w0TvBRV8d+/LtJPM0INp+wx7HmWkrkePP8kzg2h/lcDlSn8T8iSJvxe43LBxQ8Y6I2dQFgeYNm9gkSVD3zDYOUPW9sCj5UtgmCTPCnLt2pUyJ3hgXfFl63j52HLdkqR794efDK6IrfC+iGbmZAFbPi1Bev6lF6c90XLtv4pg0RLef//9ajK3bt4qnLI+IQwYMPxWr3nXT+PWtoXIPA4QrVq9tgEre/fuTz8Xy/tCbGv2Dk5gRuAe0TQCtL+aS8FOhk2Zov0JOgSBNWtXTXcfeH6sRSaQP//cixnvQeiUjwgHjNuWwnU+XXMwP8PXMqTUQbgq6ASXwK9n1e34AkbNT78PpjcLeY16dT33Cy95ooLkom5wMsOQz8ZIfOX6VxnwF3Xlfl1F+dQ/7SyM575VGQ4Cu2Meb6cjNfTajHvq8IlGKKfP9NqAS6dDn5yeLUyHVhh7z+kjmJa4yKn8FFHmp2dSCp87f7ZwVmtNmBtXHeaKMUhXfDJKFeG3TCK0XgwCGLcHgMP6c0oaeEYXJaOBc8ujaFjCKvEIRr0+2p7931l3tm/b2rn7JPzBxjRWCNwPE74TrRyNldtcsCC4ITizPNrNCNPFhwR0EboJptblCs7VRjswaQMYGQFb92phymCUSXKXfBr67RPPQk/m8Z9dOsa4sRihPSxDlmdR8mjRK8MHKVr80+VBm9Y3ANK4MeGzLMkNfevu/S51YkXAL/h+WUkzFRVY4CtcbJrbCKLiSQZuL5t++ctfTkv+6T/5x68KOZdCMaM52ZqQSm6dqsxNzGBUbo3TMUQA0SJpYJikCgBI+236s3RWwoy1a9a3YowG8QF2rmGAGBkNAiCtiXRBE2fys+aSaa3RwylbikBEn62fj4IPQcN1nkkYU2R2xmR/9avXpnOR6khiAIg5xELxM6fPdLBlHgK8gNNkN1I17VV2Q+AhV1rZSOTUI1AK4AB0wQeARZQgf7Y2Mbcx1VgDiSQgVhBXIQB/HIhTkOixQATb4AV4AgiSnp85dWb6T//xzzrR+/cdiCS1NdLdiqBmqEwI4ry43vciaUpDCGomy+kCAFJHzTm+5/Eidma/vi3vaEPfH0SrWmiepUH1WdfzG/KMdmszQjqboxdEIzcLwOOhlIeMIBohkPnE2sYIjqMAnjPN7/cv7uT9EhHv9N3UmLFleYEkJHnP10xMck3ftE/9X7TBO4ZGv75yXX9kSHIIskK41FFmm+/cK1rZtvU9TMTSKoR6PKdBxhNMQ3TJOWiKIoHdq4Ujb4w+aDsiyYyOIEqsMbRy2uOKED9LRTwjhSSGiqjQNGYGC8Ywca4gG57QQMwvgZabAsOTZIAliolfViC+KhHIcFD6Qdaot995p8luJDYg8VuqgdkynTXdZcrHSPmkCYiIGTxh6eGBWREGLIFO076mHhOHoFi7a16aCQvRDX6KZTABfIQfh6CCBPEQTOUREUPs71cIQRPgpxzsGexp145d05HDz7R90+Mnq81kcAqTXXIWLchnE1hkdM3RjIOzJmxuBgQOeIbHA/YLEL3uqHaXtnOD1RSde87iqOdzYMJDqMzvFvFVeFqcqX/W6ufTMXy6tNBRX2MbwNriNw1Zea45fGq/s0f6OGByuIvmZ+FQ8+OnXa4VJnN4hpDLcuI6lwiBivm7GrQ3tS3j2XuZAwe3GQYNx65HIz3+wfvpF0VhbJrBOkNYtF+88UKbMVmmWAfBFewQ3jFjWZ/Ez3ADOlgjrTk//dGpvB/8YBbOeEnGgVY25WNofRlWmOjOHQRJWQ2fDDO+nT7cr7bKpSM+RgpWip9sVbK3uZbimoPcqgL0gQuP61LOc6lbWWy5f1gdV+Ze9wcI7Vod+BvBkLkXWLNzlzEaDJ4gmb/Mg3TFYoe4hqRwdZ2bAwxze2Lyt8JktQezfvrIoQoWBF2+XssQKaMURnP09rvvl+ESOjFmlljZueS2gG9oiBgsjPu9996flvwX//D36xOm6ZKYaHxSl2HE3dovQMB8hUiSsPfu3V1klhHr9BmZd1Y2jyzmq2IM2ILp1avWlJk2sCpa38oVqwezDROkZWLC7PyYBUkMIBlYhAGzghwGHYBwojPr8REDhMuX5aVl8h7baQU1IrXtKVHC+OWQxtSYDWVDuXLZZucIz4oyYUlDAD9nvpzWkNRAIXJAHqLVPJMBNek1fYYIQRIohtAijALSrBcTvCW7C0aM6DGtwEUSG+Ctyc7v9CfFtZwVy1Z2MTwz9Cfp/9bNNu7nb4w2nrIFJkFYBG4gIwRTO/KUI999llAEQYOKuRQkTgVF/D6UutKWIvCCmSJaEGtmRq0jAIfI0UIxYEj7xIz8c0GLY/6lTRC+AVR5tmbmlOd0zAz5i8+5D2mL9vBtz6Y6B4KAKEG4LkvKmPmtP72fd+ZP5+wTnvsA+HNl1JFaHRgxzd51iNnyel+bBoFroFa/f0lgfRIC79Bcw9guRJs8ffZcmNz56fS5c4UxLhPStPEU3zCEFlH4i12TAm8tK/dpouIsCGLr1w4rC+bi6BrenTujcWysULkqwqY+cVPQYrkylCuVK6IDaS1DaipYUjq8iLRtr+Cnn356sn2arFrdgYzmHAJKQ1e3ADbwaE7KKO9Lm3dnehDYXhPhulsupn2gSZY440uIgJ/1jUUoQdDsNyzaVf+Nq0xF0kfC5a61znt4XehbBV1M1zPPHHtu2rFjd35nnD8TXAj2AjNpj+98eeZ+HIPJgrEUOODCPBcOhrVjwMEQ5Ob56+0c7nl+5IDvhV4rvKQuv8uEc2tA6Pj/i2eKF+Mdx8wkfbqv3e4RdBzg32+aMVjEhD2vjhl/leld33Op99Xresvo79HPoOQCP75sl/eYlV0ffUWHBC4F9jNMAkbhMYXGBiK+e47mRuC8FoGN+XntOprhgFPdo9iEBH6Bj+ggwYMQiqaCwzlXNSatTAFP4IIlBLyh+wRAuIDRyRaHUfvOnOxg3dmyaXOY1eYyz33hJZiz9ptfGbrQRMvSPCujG0vRxk0bypNo7TRvS5SkUm4f8yfxDTxelzprranJ+2F93JLesJriJbLfeUfA1hh3m/qguVZXfNrNd4zFpUsXyme0TcCbKG47Tcmz/uxzz9SiJA7qkr0Gbt8Lv7J3woBliTps/mNpK3wmwMNP/JH7qkprYNIYw0vXl/ze7/zw1ZGPORJ+Bgz3N1nyacphC3klcG+mnxuWW1jbNLZlo4Fay7plW6SVAiaJju9vbNJeYAzAM/HyHXhm955dnVidAAA0Bj4zQSWYNGC4X+noWiSJaMsZZPtM0hpIJfwJkhRw9kuK8PNf/HL6KFIYIsgkvn/f3kpgyloZAJXg3qYI77z9Vk0uFrVvyWAg7hBmbYgPc/Hw5QXBgjyQwHcAhzBZd2ayafE3IyXqCyoj/eWaDZESM5FMqSL8lIPgEGhM9AKFojXbM/aTXB++Zbs2ybC1LoIL7Xj9ug2TzfwxYsx85OANMoSSleEpJQNWGgVDOzIBJNCbMS8BzEniHWRj8bxnIL/HUg4rgE9j7/qyMoNohBk/MDDqyju53/kMkWk5XnC4n3MmYLawG8uYQlSjyQwNICW65IkFwTKejWZeFPFYAMnDMNg8ok4aCvjTFw8g+GBoaKjDROfUDnDUMhCtEGgCBneKi8ZAn5WHAAwf8PgkkMxEW5uZ3Z/ANDDrvKsdmo0Y8S9JVnHjxq0iGDjH9LrULvULxNA2kZF8X/ChBDZ1CAZBoBo/EHhF8Jh9tR0B8YkAYpArV4fpZrD5isZuMsOMzVIhyQxhePYHE05XR2MVdPXCiy8FlmSBmxooBWa0HcFRLxO6iGs7HVkWce7chelG4NO80HgInfqzZkO0742bi3/2g0WEjAUzvLG0LLGMOISNy8Yx/OBLJ0keli5ZVq3NrjG0HpoHAfepMGqWAdGglu4sX75q+trLX5tWr1wb4CAyDibHMWI+lEFAGPOmJ4PZEfLA/OwvLvh7of+BlQ5BYcT8Fda9FxwhBGAc6smtHjP8eGlxaRSgHamo9eSZXspL4Gb8Hn/K6bfWn2NRXiP88zmbp/Nf62aOnp8tc83ngFtlieweDHjgneLGs9xB4LBwnQMsg93iyOIY9VlbHaF2gb+YBkZI2TFWzKru0wxPnPigTI5wijFjsiJ+K3wFzpyYD8slpcMcGyRWE7QcXJXxph1iZlgCz5w5VfhkqRnBrGunK1cvT2sD89a8dwkW4pM5Dca1jAaX5tea0E8xNJjdoYP7gxNr0odPpwsRFC6HEYKvB/eDD2GenxAk+CdSxkcnjxugaJXLmghKAiltQtNFYNuiUc4FY2DJVAXtBR3JlzI/9cPTNaskMQnOZ8z27tnd54wROgwWHNr3yitf63wy158+daaM3HJIy/CsdKAU2EvbMiW0sHFM4V8su6wHlLax7en9jq+VAbRhQVtLfvj9v9fc0YhJpYCL5yvh2n90U6RzRABRuBptUsCISXUgIAiLUHKbNouyNFFMUioZSDE0RoxJJiAM/dKli00cvnHj+q6l5LMksQMEE3QmGgdmKY2jNWkpou9CUJNr+78XX3ohnZdl6IkOgvI/+uhEmT8zjHD7psoMI7529UqBV8QdbVOGE3Z8a4rZ7VVA663ZM4OuTOwF8CNWox8Spo+Bs1a55mDwkGdJwgQNWu/ylAN4SWJMeYg080M1nyCLcTVBxu7h/ZEBakvGUApQwshIPJBHQvy0BROekRVyQuIGveTPY46wuPQPk6LlYVILYpXTO+ariI1RpxxEjiLgPoCGkE73o/62/7ITKRPQfUH8FuV9ceQ73CJtd4D8VmY+Pceyof3mz29MG6KMYRt98ps/yHf1WXOMqasXUrTfecOna+ZCHeCUOdD1JotPecbG/S8FicG4ZYQyLt53uldFqPil7Xmu4zAYsDKYMGmJlp2sDoxKzrErUvCO3buiYe6vj1RyDdL/qsCtSQP76iOI0Ry0E/KSthE2gqvxkFFIoAsc0RZIWYk+fUDErJWEJ7QDgiThSrS/PjeKM8wOPJPGrwTBX3/jzend997ptnLKZXmSaUh7EBtSOAZLY9Ym9XkPcbgVhnnnLo34QZMayCB0+nS0l0ya8WR2NCcEogxRhU2aOoYgMQKzYLVx0nwG1TvwclhU7AO7tmuqAw3F0xdffCXfw6TYbZ4MkUufpYcEVTVHp3zwPDQ610SnWxaWe2k7E2HPfC9Bzj/wmgZ/AR+ezQOBtwHvGJnP2Tfse8/8zdYbDfDZU3kgI88MeBrukZbbG/3X+XLmhV4W2+Cd+QC5FabS/9aRw2fbYkwGAOZzMGV1zfW0fZl3BzpU+M498AM2PKdfloKhBzpgjsayuvT54chix3UVYMl7IpavT2+88XqEwHv9XcYdmiFWAN11KJv2qJ6ue04d8/iBV2MBlsGWZ8QSsCqisQKQCBQCq+wTb194ORq8O54fVk5t9Wls4DCGzG1DWGFdsVev7T3lmq4wly6wYsI1JuznnnmmViMJbWTs2h5Gvzma8vbgGuso0/jaMHMwau2+FMtyZbMgEBLhjmExbXck98iYgWlmcUugfGLegiK7CiZ0He7haz/5yU8qiN4NzojaFgtkvb+AMmMHJ/WJMD3TGoqXJE14rJgN41fzu8C0tFGegCXf+953XjWQfFUqw8Qs7GeWZlbmM9VQqc5szLxv7568/LjaIGleEJOkHHZxIT3IlMSJvTKSrwlvqHwGnL0dIGBmBw8cSCd3dXIgcgEqzzF7s6FbyLxzx85CKEc2kxa/rIhM7/OdHTp4IEx8fZiqlIkPp+9++9vT4cMHp1MnTk7Hoyk3kXgA8Ze/+HnLB3A6TLIWcKC/RaQwWpGulmTxwUF+TFNOVqYK6+scI0p5al2ADfHBaGl+Iu0Qc5tRsCqcinTIdAjRLEOBmtYbllA/HIT6YcpnHl8b5tv9KIN8AATxKsLlWQdN2OF+ETR/JThBEnfC3jLZ+Z7nELKZubg2UwzAAOgGIRmEBaMneCyNFlYztmsQpkw619IO8+ya92eiM3/XRt/5fjBYhKFn6vA5B7KouMQvNet/cwHn0IYySeOZMcTMO08hZj3SfmPNrKQcz85EyHXjN8Or+/qmXSRpv/Xfc8bD3KsvpeSZMR7alG9huAKzhhau/jS+jOPixUvTBx8cD8wMl8rtaKjWE358M0gYRsZKQtiyZR/zn3dpCVwftOdZGMDczb1IVMKiRfySxPA5W5JF24XEovXBlPfqmglc5PW0PQQwzJBwKgPPr38jJ/m701tvHQ+zP1/Yhb8y0dltRj7rSyEM1jBrrzIQUMFQ9mm1nrqCZGDlAf9yphju2eeUf/Hmrdt5zx7bIz7h00j3NCvC3PAfjpSrmC1NijVszep1IYBDi7JtHJwok8lYf/JJGHZoxeHDx6bnnn0+l5RJy8Jw85d56tpwAOozs6J8cAgGWDn4pQm4GMeXlpnAEP91vjBjg43iVzoMVsBv198WFhew6QxTM77KALfgxm/m8AqcqR8NaIY29xd1dnlgrulUqv47QqWj8RoalUM96h74OuDNvda/eIYlCMz584zrX8IlAYR1J/2uJhc8CXyB4fl0zRyCrf4O3GNShNIHoZXeL0yHocAFNP3nP//pZJtLKVntdY62cRV4H3NhfeQ6Ue9sKtVucEsBIVxayqZfGA6TszaIFSDAfXj8+GR7TLkhRCS/+dbbNb9yeUiqcTt00mqDtjtzSoFhZSRcctMAAfRdlLUdxQR1MTGLNVq29MmUu62ZtR5++mCy8xgB2+oM/fn8syg1oVuURs9v27Y5AvPuars2HaIhZ0hCL+5O586eCp3GV0RrCxKO0vj5p2n7mcDRU3lvT4PL4DWX6ocffjD99Kc/z7iAQUubzMejZoWT2IbwK4WysRs7LnEPPK5FlwWCgPTRyRNtA2ED3bI0SVksGEt+/+//+FWTVQd6NDR+WSYGk7hz185UtKG2bWo/PxRHOWST8QkSMttpxC9+8XoafHU6fORQA08AGe4fuOr7JArRqu5hggG3TjQfkihmxKqjFBA3iSQxZZO2MPLrIYT8T0LGmR/u37vToK59+w9UQ7fHqqARfgUmMcTZMiCayHsfvtdBMwgSGvAr8EtgonwNfMsGhjaKMEMGzME64vp3EdIAXgEnv5XVwQ1wXrt2swEooplJlCZIUBvfMOnYVol85ULU+dn4H2x5RYjB+Jen3FRQ5KcFSExQwtCxCKFhss0xIygJ3+cgRFLGDYLS9cTKynfHjPQmoM+2XyEa+Q1YETdAD0FnP3IZR4DHMz5bz6JuZcxHiUlO0vocADJfmwneTJy+2h7n5/kJ6Y2d03j2eQQjhIYgMre3RC7tm+s3R4gt5go+fMekPed+immbmZ9ck0Unre930vA8hu4TMFgAEGBHNaV82mf6YhjpiRMfTWdCUDBfyVouhokSEi/lHoJVgSHjBuG6fKXs4/PMB1/Pl8uXaM36uXrVmsD1jrZB/wkTNE0woz+CNfQVY+H+UZc+IQasLMpQr+UOG1mo1q6Y9uzbOz37/HOVyiUpMHYCTmyBeOTQ4Y6PzFgfHD/VpXvW17PGMLOT4kVWS7CxKbApCYclSbQnUcvwkJnRlm7ajghrKzeKpYDpRpPkS69aeM28msfBTAceP5V7cm6vXbOhwYe7du1jbMlzEW4j1Fq5IO2mQCEMFkx2NQDGZN4jNA1cyL2nwE8qRSdSSOcyMDAE14EThKcyJDCd+54xtj61TSMHnPxdWGXZwgQH3M3HFxDc9/PPF4Dc5+a7M/zkibZhPJvvecAn2JuP1plPz9Xy4tlFSXO9yu6hrn4MvECs57JbfsrwlqcwTc+jj4NesWAt+pMxu3njZmCHBQYTvVH6zUKCeflOePQspQrMYCZiadB3jFiEtJNygkew8ICFJmDKHFi6h9Ggt8zU3CDNXb5zx/T++x9OFy5drsZ96tSZ0mfJXcQFcJ3AaUcVrNBGWuj8aVRrHQl8NAo8Y6FfNGBtfPutN6e33/5gunghWnfo+Jtv/DbXPpiu37gUWv9xmbF1zFb5oLuPUh+tG72WdpnLELM/f+FMlUEatKWteJy11L/+9a8bO2Eq4PrMgI0dKwT+Jq3ye++/V/ywTeRsaZSKeNu2LaXf5s4+CBgwvkjYBtdoAKa95I/+0T96lcmDWUAwCskEYEA+0jki6TpgYsK6cvlaI0ZNki3RIDYg2b17exns0JLv1GntvoAlflBExPZrTNiimDnbDQIkkcMzZLaAxU5Oszxx4kTXSNYEFykbM+VPY5bCIGazs/uYKC2b1IMpQcwLly5OP/jBD5qz88zZMzWb02ChAT8ZDW4mbJB/c4QNea9FPTOT1TyfMSD9DNN06l0gN2QyMQZ+2cqhnSEEgmn49CAG6dBAwxWECEB7nom8/jTm+7SFzwIaC0iBTKT6GVkhWzXcXCvi5zeBAMHQb9dzITQp1xGoztxAYs86/FKe5wCScuZk7WVWYbz8KxixPowj76pL/YsrjiJ1bhHQkCswAflcV0cJZsbJoSUlFLnnmJ9RLtMQmKqmmnbps6MEFBFpP2nngwkrx7vG2WeZcIDZeMm+ZW4RbHWrl/ADntOCfo7lI+kjw3Pn0L10JE1D6rURQX6YMgVhvfXOe416XMdnG8KzfOXq+uzllQW/GOswL0eiDeEa+daXB5GXT/YTXZ+zyxWC9OaLVihxi5Ov1WYetE2xC4iaZT+IigbtEKG5fXu+PtmIbCsGaLKI/TCfgrcVIaD86bSdz6fLTMsf3w68ynkrWQbrVfAweFRBMnUisHv27q9ZnRSOoMqQ9fgzsEQjuNssPiI6d+3aM9qZMo2xWAs+P/gDZzKarYuvXEo/42dqtbFty/x88smnaaMYkwfTgYNPT4cOPR2BfvP06JPgYZ6jCVsStzz8A745WWCw4AKZGUrfCofpd24XB90yr4VFQOPRfPcBTobwBY7ToIwPpkB4JiiBnb63OL3Hr9cI4/m6MnMocZQ/2qAp/ZlzvKuswFsaBF6/au5239ttz1euqf8LjXcRWDj6Osp1zPX7DTZp456fj1IGv11K/VKp0oDhMiskRaeuHO1ZZPaz+gXOrWb9CxNbt2FtTcbyMIiWV+vZ02e71DNFljFvEqiXOdK8ppsMvdIH6T4Jj8aDrxN9vHLtai2mmtQc+YEXGjEa+OxzL9Q6AXcEK0khuZbLJTiDwdk9yfJSbbwWGk6opmELzGSeFtPD/Mzq2VU3wTs51cX1MBkfO3akjJbpWNzQqtLjZdPHKXNO1HHw0IGauUVe064xXvyNFXDTZi6brdOxo09HgTyYNu6L1npy+vnPft7yxAQQiJmVLaNFu8ElWg+muGzRKvSbRm2pKYuxlR2Yv/gnPuZ9EZgJQqLHpVQWD6Ns1uIlLzx37FXEg0mLeW0k41hfbQ5REzXtmBtDUgUUmJdJIcE7nn322a5lVBHp+8Txk83Ws3bthkaTAjiDxs915679FxFRJrGH1bAvXbw8nbtwMUD0qNI6gEXwNBjiW5elnQDOsh4auy0N333nnUxYiG7KYYvn07DfKsL1VJ6xi4YlHBZOex8jFK5uCZDJIik2qCHXx/o0WWOWdnDqNwmxm7PgOIpMISLaX39VBl/gCmAFkCSgRueFDiin6RQzacw4b7zxRjfvNym301bh9HYVaVTorAEv6oFo6lgW7Zl0ql6/nYPZ5QzyIGS9/hU0npG+bUUoQjRhDdJQzSNV1ERLi/yUuerL5/Ovn+ov8i/a4ehz+VO/74QvSG6uXHO2gBwzUWpli0O5rmG2zembMlhg5v4h3lwINCTWjzLpvD7X3/JzeB8R885sfvac3yMJByZLAxlaJwJlrvoegWNRnraJgP88Y88vKvDwZuBaxLvId/t/Wju7NHACNkjtX+07wQohIaWD0Xl5BxxwT1T99avXw2CZqG+U+fLJgnuBXg38CxwSNDB1ZVhJQOKWpIYmYQwIv2O1wtaa+fiIHReCV3sj+BICzDMQYBEhlFhih+jRTuyeZOPzHTt29tknwngwJ/5gu8fYim0wrczP50/UcoVp27d7zZr19V8xWXM90e6NGZwQS9G0jRmPwmL6YXelJrK/y6dOsFsyvfTS19OWI8G3aPTFFZot+CXQDSYM18xhmbm5TF9AdXHwM9YS9/LfwprTzmovRFsccKB/LWfAI5gg5BNaq/mqJIcyKtToS665On/O8PR3jhSq1i9uGO8cs++ZoDfDVdvpzEFoV+6MIz5bd9o9M2H3HfOnwzPOGX2+Shdcd7iEIWB2xp4mhh6MLFSjHZaeoqfMoRSkpqLM3FtmRtvUJoIg+GlmtT1jKaf8BXNbCWIERTB89syFCKrXA7vMuGMrV0KeKH/MG/wbe2ZdzJplxXNbt4x19Nx/6KG+cvPUBZDnbWFImZI/wXunPjrZPtLStZO/mxZc+A7ugXGwgYazhMrahYFa+odJU/hefuXlaXdgHj7KVDjen6bXo+GeOXWybs8mYco8EDQsxyVY/e3f/PVk8xMBacZdG8C3/oMyOAwayhszPgR9rkt5BEKYSpNuRDDBB9B4Wr6tRwm6+CVrUlfbhBY9iJC85NkwYflpmWkvXg6TzaA0+1SYJQJjbRnf1UgPJgtUJiVA7btoy+tX72Zw7SYjWowva3mIR5A9zIe0HVDpYPrOl4uQSdrNnOHZe/eifYcASbBdZh0AgUTbtu6oSc+AN9tQ3iPV6DQzNCS9lHYzDR86cKDLM0wIQkEjJ3khFE/lPRs3CPbSHxlPaNbWfHWnnwzwU5GIMGLfH6VfypFwAwAitnogaIr0TxqnhZM2Z6loaQQDxBQSdmsr9OHJpxo9CC8fBoDuhJAxCwnEevHZ56cDe/YG0NdPa0IAoetTNcPNozUOgNoNEPKpLZBWHZADMGYwClQDeTFwhAbhGVI64HaH5me8li6lbUd7wpQyp1JaQl71AzZn68+z6lMXidp3p6M1ZSwcjzC4lNH2IKq5PhMST/uO8M2H38r0nnLVB1lrTsugWRMrCnJm7p6DaOqey/V+y03/3Afw+qRNbW/6Mw4Wi7k+LoRhtkaIRn9oCp93b1F03HZ9Jz463bXpJHfC4ZUwUP5YlhmEgUWDe8G1dKD9thUhbcQ1jA1xxjysG50tSMaAhkhblk9cVCh8YnW62T12CbIjghXDpTHrH0sMYo1YqYNvzXaB8u/aahAOrV8XLSEwxSQtcY20fXZ42h34opUoR5v0AX5duhKt+VZgMULhpUtX6ja5fvNW5mF58OZgNPmN1bIRSnmlmZEJ5JeuXOoqBXBu7a/kJRgPiCms5NRGWiec/Cwa9hNPStgReH/pleDjtsLnY3sH58iUBSYzhjln4miKzXKbbI4zjogb2J1htCbX1Nv5y9wOy4kRHzDrSXAPpqRMNfYNUEqhAyZ9HXNUK0Wedajf0frzIA20fSsy5yKilH+9Ogrp84GkL/pfOE3ZZV55ZsDZgN3iiLZ4J9dYKgZstJje++rhmX4GXufDNSb4+V4P/YrGK6ZD9kEbnBCaajVIvdbbUpiYfrnFtI+liAXTGnNmY65C/UebaXEV9jL3LCqYGnrKRWhNsO9ypO/dZytMyTNWhAHvTr3DymYpKaVi9ieziIqTMC9gBwyDZ1YXY2mjjycjyNHS7Tj09JGj07FnnikPAdMER4qVvQTMBXEPjKG9XDc0Wss6ZbTLKLc95g2TwzwpU4WPjA/Tr4BdFiiWnX2799bNKWucd6x1/9d/8q+nX7/2Tmkk66rUtLRbAV/dkSzX79671UxvV69dKQyaQ75stIXP+c4d99O+PKteQorlW/AbnWNix2vs/pTGTUt+/OPffbWmqmipgi2sB1vyVCQMTC8VWNRNktmxfUelYw0zqcOfemv61je+VsmDNttJWLemk7cvk2TtbolADmWQVhBOS30QzRu3bk57IvGT7BEFEvi+TLJ6rEtUDymGpmSwMU2JwhFd5gCd2pc6SNXDHDj8CzYlZ0rckNMuRr/8xWv1YZPEaJwAnqlTxPeFC+cqVFh3hhGfPnM2UzlN+wNw/GykHESS9GPSab2WRtF0mEdF5EF4eDGI6ZM18SAACLPc2iRuy4+YPbZutDnFimlNpCxBXMJTHHMA1vg/nzPi5g/SzQz4i+tltogHZMtc5s0icn543nMOhAsTtplDzdC5hnB9BiCeCAHM/ZkAKP8L5M9nz8W1uTzAWqaZA7Nkxm57lN12jbK0w3dIP36O9/XDez4dLnuO8FWTPd9N5mGud2bCLSsP+w52StCjIXkWI3dvtB9yz1oJIWrsCwwh0sOWM5el8ozodCUwfenS1fqqME4MmDYMZgWWaGu1vs7zqN+6Q/DKDAcPaBvqcYz4gxA/mdnCKAm04JPJWVk0VMdvfvN6NBUM8eZ06pRN+6+2bTLqfPDBhw2mAa98xMePR0C4crkwxz+HSD195Jlpd/CHnxhx1r4N0VTBqsxZLFLWFHMLCbq5E0H37j07ft0Lo0+9afeF85emRxkzJvSt0SheeOHF6eWXX47AvC1ajfsXKtjuXOB/rTsRHAWTLVtuTMKUQ0QReeOVkQ2eRAjSyqmIAAC6q0lEQVR5HOF06cpp396D0cSPpV8CHAMTgVfR9zWzZk4wYwyjTKNQPJ4pU8z8GI95Lh2YsMP0zXDRHzkGCgVfwIz7LcO18ayjDL8wgJmCea+rdWjkGLADHDlat3fbpvFuX3Q65vK1fXHf5xwgVljW18WprOLAQ3ElUoCO5wuPOXx+8WyOrrle3HPNt/l5dRH8aIrwRaAS4fru3VuFBeUL0PvZz37m7c6fZ6XGXb1+bQp6crp5feQiZ/pl6ZRCGN09cfz4F3CNtp85d7bXWXcw2AbupX5Lnfho0XyuOOMFPwRxaa9n4BSYVA/fsDJZXDBlcCij1cMHAlVXFp8ICTJfEQrAlL4sj5BYhSTlqQMeuD6Un89bv/rwCu4ix+rAqPFnfWlwYq5ZGSPomKld2ylG60Kv5W344N33yyS3bdvYQL0tm5jB10abXVHr3LqMGbi8E/pv+RSGPILVuGgvdg22dKASf1CuCAHvvPN226pthCAKwd3g4f27UULzDPr0xH//3/9fc/tx0zp+fCsSdrTbXbu2TXsFTwUAHqTxiAdpwKQiLtKbnfjwZAbk8+n73/171XB/8YtflCiKEkOc7LGLUVjIbLs3gyEgCKG1xRvNeMVqEZkh6HnOYDvss8gsiNkZZOYnZo51mXi71awiFETiux6CxUFOOvskgHEtBMNC6a3bdk5PZTLDWWtuQ3j+/X/8s+nc6XNDOsvks8tbevGIhhisE1G6Yf2maXsI290Hj7rR/7f/3venA4eOFtisw9TOpvsL7wBMEfRbXlOwhdB+ngtdr5kJI9lZG8knyGzKlCKZwfoQ7kchgoHk6dC+vdP+XXs6+QiSA8CGHI3vARm/bWkIaZ0OUa4zAhpPVKQmVm9A4IzBjMB9plgbAo1IpE0k6+4aFGQ17wiP+45BcAbTnAlIo6ZzKKufaRegctTkmvujLYMJz0eGuYfsTnN7tE/yBOMFlpiO27bMM6EIkktl13up33vaqC2QS/nutf+BLyZmEcBPRcOfx8h88ouZIwSOac53wB4wazsRJOWQxq/cuDW99/6HFdJokkuC7J3nDIWE6wJIZsKifmPt+8owIG3SBWYqeMNENh918UTY0ibRmZ88lHZvSxkcM/Trr7+eOSApP67bBZHAIFevZm0ZY2wFgTHAdMGaT4KkceeL55+7mnYbTxqP5DdwBAM+efx8BNdpeuaZwHCI2VOBS89djXZPE+46YKObMpal7B3bd02Hjx2dfvd3fhw8wHDHUqkP3ns/Y3NtWhUBXQwH3L989VJxHFEHj+DpxtUr7St4FtF9984nITLrpm9983vT8y++kvYOGBvx/REKM5aY8PJIh2iPscS4LI+qVWUBS7RtY+C3eefn9B0TBXs0jjH3oz+8ynBTObRTc4Upo1XKUX/xJE+b188/U1YE+zxTXMi1cR3zfLyAt8DMAu9ouHoCzxyfLYLEBIP5zEO9zsLiXQK49wqzqWeOWhbYU0F+5VAc3O9nztafspzwtGOhDmORcufDfWOA2Furfi8a2v17tyfb/KGvgpV+/ctfT3/yb/4kOLYsgtv2nuZNBjea29mPThbvMBzlO9R/7syp4mXzLXAhBjbhCHKwb9/OaUUYCppNI7ybOgVrbQpsEijBjXF/+713a5WhZGG2GNbZCH0Ul3UbwgjDQA8cPDwdffbYdDUa87mzp6fN0cC1a52N+8Mki1fB53lMtKU+6+AMvLZDnXGGH8aB8ARHMvB9buYr2uO7Mubn1W8pInzcHa0YHpc/RVky5HDSAX98RxfMk7KMO2p4J/OovMJQxkudp06dKpM3Vcb2Zvp+/vzFCh7iMaRgJqjiX7T8JT/63d95lckLUIvCXMBWoUGDMdLmPw184eRdz5cJpV5fC0KLngZYTBhMGaQcDcasSfJSirG7C/M2SJj0Sy+9PLSBADZrD5OYDnj+2pVrVfv5fC2Hoj1Kyu1oxFyI7JrVa5v9xKD02RA7hEWmEoOA0DNvM5uxRNHUpQwjLcmS1QCe1Gu5BS2Kv0+Qic2dmQkFxPzqtV9P/+6P//fuBLUh1wWJiVymDfPB0MwRC+0n1egbU5uxamrDVGCNcM/0JVg9BAAm8bx7kMYfqQ//M84k8KHVLpioMwfpbxCZAQCzZcEBb2sGy8t9PHNo4maEx5DyRKOwkR1SslyqgFx7aMheVA7iZa75eCpt5vocefpFeSnOd5YI7dCmEpaMndM9h/Z73zET0bkMlgVAC4irbeSkYXiGK0DEZonB4n3P+I1IO73X+/qZ/s5RzyK783TqkdJvMClLX8wXIWggDWIp6jeEq6bl+9Pps+eDiNFWQ7RsucjNQjMEOymtGq9xUTf4ERxiZxjmZYRfUMntCHHaYDmaNbngmQvnVpCbEEcSBz98VpB8Fkr37N7T/UhFIbNAbdm+afr6K69M3/jWt5oBC8Iyx9FSDQe4snTKWt7zafdvf/tmzremD0+cjsZ6sZqyPOzMi0eePlSfrvX34Flk6slo2zc+vmNYU94TNa8vW7FqOnDgUBnXr3/9euFY34f5bxA0WnznM+OtP6EKFTCZn1kk7BcrVwARkqkNTtg8nUB66PCxEOKRJUsAYd0BORtVHtjE/Hy3TG00bAFvgSfwAgpmGDPGmGegTwcyt0MgI+jZ/1i7Innl3bTBI94NjhLSvM/0jZgTfFi9LDuqTzLPEgqqCeedkS0u+Jb20oDAVC068LOfeSrfZwas5vlwX5vkcZ7xY+7LjCftC9BXx+L5+Zi/Kdd1wmh/a7c+Oo2DehfX4JP1wnzCDwiggX/0VFDsX/7FX3TpJdotMlq8D8Zw/sK5MrQNAgmj7XGfyPlvns2FwMIr125mRDPemVOBXAKxdB99pdEpy/gxRVPU0FAujHupX9CscWrecUwxPcMjaH/GhU8afuwMDnzzm99siuTXfvXacMWkDWgz2okPrI9AKFAWbOItmK/v77zzzvRnf/mL6fiH7xanCAAXLpyvBUiWK8wQzsJdfAHuzRYrAi0aZsbVaX9k1hzW1VPhQ0zo3KAj7aVEIWHKd+9UU0f7wR9YV64kI5tDFwj8IrL1WfmW6u6IQMv0/cLzz5fp1i+ecWHtQlsOhCYs+cF3v/fqnDybPR/hkfnDoDVaLZOMEchpa2cIBIXWZx3s8GMOk6YABRONSFnmYS9UknODoSKBvP3WW10rjOgsWbKsaxYtBRFNqlHM0W+9+eZ0sWbtKYRubZPfY8TrM5CN3k2rBJbYJmrrtmgJAXSBVjc/vpHPR0Gkp6oZXbl0pSbfkQdUj6ZIOmHCGaxzAT6T8yBSOLOh95tfFknI+7IGrU59bPaCOS6cOT1dPHtmenD7VgBlW4B2fd9bstQekqTxINqCiJgQjIvpU8CRUHtItiREgDRFu2dGPyBKtUw9BONzaxTzfk4d5Mvw6fkibgBIB7ruFjIu/nBE17r934I4IAZz5O+MzIQMAPMEZM4cQeJgAd5cYtD1mOlHHqn22s0JcnaZR57tgnnmwjwz/GRaMcgOwS1vt/yZ6WpziUe+l0ikLkyWGdM9zHIkPomEmrbKuTCWIEQivTv8nCVAKbtBL6mRD8hnk/D76/0Qzoy7caCddtlR55RpDnNwnV/o9hdteSiyM8zhWrTfC5evh8hE8rX5eeAYA21e5dUrprXrfV9V4qFuEZC26INAm9ZvrMkXYdgUiXYnQTGwtWvP7unA4UPT7szt9sA5P23YSZD+ZjWPvfv2dY4+OvFR+vigSQaqoaYP9nelxYpfoMGERdTtg1CJGpWa1RIjrpIP3z8xHcd0L15J3+61fQgVYcX3ffsOTPYz5eMlbHz44YkuEakPzhxlkn3Ieb56zfppezSA/QcOZlxoCVOE2dvF8UsXLtaMqD2kdXhH+ES45JamtT+Kxrs6TJzgmoloZLaoVxrA6jXrqi0dffq5lrsMrOdvKfgAW6lftrZl/W1OR/vMuSxLDvBlftPo/AO7LFFhXPlZgTV/mK2odjruExlLQXb2AsaIAQkG4RT/4I2x9abWBq5St8Z1m0SfKX9JYExL4cvj4CKhtR3yxpKMXd5P6yuowROt8zuvD7jPFwIWeqUiwZpuujdrwZgIvIJ/oy0E0XxJaUyrnvF8j/RBnQ3k0ralYeKhS/WPplxWPLEqGEhe6sY0BF8K1Vtvvzn96pevTSL44ZdsbiKX4eGJE8drZpYBUKAQywffOTwzF8rzef1jywgfDCE09BPM2/JPXA9GKxsh2KAYiasgKFrTbt36vBm++AVMXvsEG9pwxDI7NEMw7ZqU+/LLLzXD1v/6L/7XCkT82tVcMxaEGPcEkFHoBGLBKVHUWzetizKzpm4fKS4vXrgZviVg6mHq2jntDF4SxC7mHni2pWAGoGZxfRdMZVmSNcGUuTXRwCu0Z35OnDw+/fRnv5neefeD6e2336mQ+/HHti29FUFG/236cy/tvJt7F41cxuPmdOL4hxmDs1Uq3wrfA4vGUpwLCwtmLYnIuXOnCxNL/t53vvMqpoIw5Eokh3UFKmn0EE6DahPiy2FsVy5f7aDTLmjDiATAJhlU8gsQb4q0I/AJEEl0TcKx88bsnOZrA2QfHj+Z9y/Xbyp6UVQxPwQNZsumDbXF6yQ/rygzQMLvhagxE2L4iCYCTkgQTIKw37/7IJKNbD72alxfc7rN90E7DWFHJob5mkYhKIOkqf+ko7upOyMWoOJvCLAHSJYH8S6eP9uo5kovGZ8t6RN/FwQAWABClLQyENWmiqu0G8TJWDbYDCIGUa1z5sdev9o7kZAh00wgc/icpeXB0BaacY6vXnc6AFizaOW351pP2jQjd5ksZpdfgATBGdqIOnM/c64P3kG8+ObURlptZLh3cj0P98zwtG/5sShn1JmPHjPxgGCua2fbnJPkTxqtNFtmibgRCIbGKjCLP0gZLTP35/LGWIxKXHdyf2DAGDui51oKzW/MeGjUEJmm+QntJ7dvcKfYPzcaIYFryVPL27ZGcUK+MvS8B2FS1oaNmxqZbB9qUnVbk2YYpy7HYk5lXosw2axUQTgwKx6hvttdO6sRWopR6TrERX2EJ/Dv99378jGvKGHiO3v9t2+EgIZ5XrwcTV3e2mgHGfglTxBGphDYYZoWKV2zcsaPxkvAtcqBZI/AZHKnzcFHc0GrQcybsCPC4u49+0O8l08rI9nv2r27WgoBiNvJvMju87EIfhaCwPP6ECvaP/rQYKY0pBpCPgmghMXuMpX2Sf5P8z148Olp5/bd0/KMsRtWMFiFYI4QWgGRmKJxJHRlggul6FBhbgz1gCNw7LtJzOEXU28mroz4Cekz04YyEbjh/bxHs5FB6nHozucYo9dzfRTsHJYY0Fl4TPng/lHgBtGsxpzniz3mG56l3cbAPAr67KF/cCZn4TAHmoAufvVwb4ZtnzNMz3CuafNRnFyUNfcb3DkG7rA0BUcJB/kNxjBPecvRznfffSdwEXoUONBAJnntsbsVLfjKVebX+9NNLqCU0y1bc906Whofl8PGDbaCFWQ6NhRRK2HU6flP7n9awc3Y1+dZnHvY5U9iFVjpwA8aQPhg+oX/tEN5ziX5EPykvJdefL5a+Ycfvt9lR9wyjRX55F7jd06fPlVtVz/A4b79e7r0hwWWpn7osMCxPWG+G6cDESwF68JjMRH6iYELCjsbpUob0aLT0aBpqOKhLF1ltaRI7tptX+6d0/PPPTM9++zTtciiJefOnQ+f+ij866PulnT/vriPCMPhQfgNPiUgcueu3bViCWTrUqfSp8GAr1+7UmZtW0bWySXf+94PX0V8TIIJhJgCqBAg6bUEZrG/M/1sowlmcEmoJF4bmeP6NjAwIRu3bO5Ae7fpz0Lk5JwGmCRm7zBnYVaiTNUnYvnNt96sFgyQbNFG0wAMgNB6YSYEdRpI+ZqZj0XdGcT1kaJEIRMi2PS3peOAhgmP5FP/dICQtstUbC/TTU3g/UTbTyLnG1gWBr0yg2dyaSgI6f0AjHW8NFzPyPwj5d+NADjNgsZMOkPwSekkMxqtfrH/Y44muxGWqVuk3o4t26a9u/ZMq1I+LbAMKGMfEhDgGsTDZxepB+Hm9YQzMg5mNBDWgXh99Tdmi2CJ2Ab4cFzbSGAQUX3mB1EpAcz7M95jRCV2uV6goeUjd15LG7SRtkW6V8aQ+AezbfvbjAUxcbqeswJDOut5cwYQR2RtLvsvJ0m545a26s9MgBZDEiDXr3FdXzBdBNInJjyPkXaTZJmVbUyA8XyaPn8apiC7mgQwNaNiapkfyDOa/HneGYkCwCciRZJeY7PvPCdoRHwD/yXtkL9ZXzIBaYPxnOoHsjgfrojSVAYElyLVGljWnjvRIPRdcBwmQqMUPyDgBbGHN88+/0Lek6A+0vkKS+ksIXoizPjedCuMT98aq5DyEbuZ+RhD0d2nIoVbuYBBW3csUQziR3vbunV7rVo0dfgqz7l5l6GOn0wEdIMRgzuS8JwIM+5Y5L75qTaS54yBuArBOAQoMAxHHvCxRdD5/PMnp+eefWHatGHLEDYzThiJOSP4EVT5XLEHMPgF7OeErz6Nj7PMakwSoCo8zUKn8feeYCOulMJdzlzqG1/AR9rYd/P8V3EI9LdOz7sWWDGfmCuaKL4DU2ctaZL+nAXKBd58KTRyRRH+hntEHU4xFTOMe0aTZ7wAr4tmfNEe9+fDtbZNexe/5+Q8aIpPsO67ZyyFges2jT979tR06sxHFaKMSCCsAqaUpnmt2qic/SsyD/o8lkkGhoIj5kjiovXr1xQOwDVaBMcIyug0SxGhNFSmeG2bxO4xnZMCA48pLdK06pR2Gwc4DPbVZ6z27tvd+lhju+9w3h9pN++HBj/VjFnwCa7pBUufDXzAKbqrb/iVwGLKHxjuWmCW2wgOYHlcX1VNlmbKajZM62N1BlM3QZSJW0ITZVLYHC03beDXfj54afnrgQMHwpiPTt/61jfD6I+mrQ+n4x+enP7mr38xnQrDv3TxavoZbTuKq3nDU/EUQoDydofB25fh+eefqzCy5J/+V//sVcyJT8Vm9hpSiZjEnkZaqiOKjFQHAZmsmaVI3rSDp48e7RphSxYsgaBBQyJLlKxNk6LR0geTZ7NwJisMkck6fKqb6COEkAxRVAcJQlYtqjqHP0kKc8eMaRwInAT1BouZBTB00fjlay2PxEIi0XmOfb4F69AAuCQCtAh5pD8PA8EYS+zTZoOEsAFGJg6mzdsBVO2wXvnJIPpn+X7/wcMmdbBUhGSKSLMGYHqINc3JNYim7ZZ4IEQPQrD27tg17QxRfIJ1OOMAkQYy8rVmHPLpVJaTuRuQO5Xn3kxEfGYIYCd4GeXkU3Q7ICDdB2NqikOMMC9mtzS5ZkE5ZL2jiBKGRZk0p8HgNFIZuZfnHK0bQga4EZ1BXfL/ok31s+RTmY6Obe5h0pibLfrMjzrMuSUo6tY/932v8KCMIBzEH+Xq2WCyXfdLs80nbXhcG9YG7pNGY+ZkHbmX+SY03c48S0phCY5gDoyYSao5yx8+CJERaaneJ2s5AXeWyfGHSujw8JPRvifDfFETFhxaLGERLFnSoQ8fX4/GmZZWUwjcEQJ9Ryj4aAmHhD9R88tWyr0seCTaxJ2xJ6n1ysxiq1lKwtRkr+KzvnHzdrUQOZiXLl8V/Eld6ZdTbIT0lSxWtiNkLnQNjmEk0hOuTp8RMvi398C+jh9Ll1zU2m3+9EWELFyz7ATsWjL19ttvF7fthXxBJq+0g1tG9iOaCvO1+cSszRPium3rzumZp5+Zli1ZXjzLyOYvc57naGZ8wTTjXsv3xmmkXHPPBznmH9SMo8Jhjpn5OAbk5rn8hDtd8+0ZVwszAx/q4wVX6SOtvXjjuVwbJeWZfK9GDFZdzO/CqDLTvs/BpHvezXPcNYQpz9V1ErgDH8ZD+V/C8IBn7xTX0ri5/e7l//7+8lo//s415WnbKDdtyEMVivNJW8eYhmUm7wfH5SL/8MSHC/i0AY08ECtLA0fq0ZHtT3tuRbAjsHMFsRpKjIFhYNDggrDlwIhZeox/BTr0JMIKbRYO05LBCyESI4SPvuuDHYjQYeMwgvnGuGDwUjvCY4kt7C1vY56vvfxSk23QiPlaCaQsNZ5j2RgxKSMwD1yCWX7uccwCDqF87BmAT8FFjPnw4UNddmW8KHXW5R8/frx87dizz4x2ZXzgKDiWlMrKAhZgz7PoGkNMHW1ALw4dOlKtf+2addM77x0Pz7sdrfp0/dPKlsvCctqTp05M773z9nT95tVpZbTju/ctqwrM/5/+z/+XV7fu3BFm9KBh6CIBMRRmIwFNpEJmp0qHaVTNbemQtwHliy+8NL3yza9PR595JpO9soREpKYJEVa+LprlihATZrb6BfM+6fbytatlxrJpMS/TsCA2CQnjlqTC5vdFjFxDzAw82z2hgMQnDeXdDAyCI51gGlQJBvGk8Zw7f67ARhqc11kiUI3ITgf4FiA34mRCnwyRLjFP+zBkpvG7qYNGMny/YdRh+Bg1gqiPNmOXAUzGGc83W1IA1pgVeYLRwdEwwsddynEkAgm/4ucCVcDMAmhKRNJPiA8P5980JMjicE0e3foRcpZ4qSPjkkIUlTLzbD5p2STvIn76JMiE1sH8lVfyfph+sFZdoZHj9RI6xCcEJnNdM3reLwHIvfoDFwjABAogvQgOtMN1zziU6/cgHKkn9QJuc4dYVShIPZBbG91z+t5ykNiUTRjg382l3Isw0uceVLPh800D+wyhYGY89yKZcjlonviBh8Y+zMwOSPciQPHnECS379pZ7VMwS4WEaBXmZE8EwF07d7ffXTqWE/wSUFk2rkZiZ/Kt/zPMWbAfadjc29xcYgNEUhCjAhGA9KDas0ANpi4WHWuGMVXaLJ8xBsmMTPu8cOFSlxB1PI175j3dLPMHy3zYO9NG79SMGMInKGzzlq2Nvty4aXNN4pYScdsci6AMb+8Fz1l8MM4bEWTXrl3fseCbo7kwacJPgq3yEGRRre+++26ZrvFheTI3zz33XDQYWY/GWuc5WI1QceTwkeLhZ5kA/kwz6t0nMyeF33wfkfeDiQ2T9AKOfI+OBYa6pHABR4UH8Jzr/qs1JYUqnYCFCYNLMAkKey/t4YOecQYcg7H8K/x5Bm72vY5z2pnnwEUeGScENg/5dE9HRmrMIWCqbwitA1doguZNe7/AixTPslRcLDRo50KMcD90twXPx+djDFiaBL/1nZZDk+RfHEwUvcJQfGompsaCcfHShTJny8jQL21du3ZVNS8WOxY+MS6rV4zN/duH4NSFC9dSzmfTzm3bqoHCUwWjdZQfFseLF6+EWd4Kc7oapmqL2TDICOS02Sat4HdOW2iYkrtom3zQ8v0z6woQY4ImJNR1FNhh0lU+Zsh3jYGKiu4yopsjeZOtdb1v96SuCKjbYwjhs7ZLecT8uDCNy+0IF+rHQL1nJQ8myuxsb4TNwZE566Ilo5Yvffzx9S43EvchayTzNQ2XJm2fhF/84ufTe++9WwHgzu37hZ09e/aGwR+ZfveHP5iOPXO0PmzxPTdusgQEVqPQ3bo1VuVcvHRjOhUF9fKl86Ez26clf/TP/vmrJgVDtIDbpNNGSbXDNLEA9Ew8xsQ0TWMyaXI+v/fhBwXYHZEu2OCPPfvcdDCDfTMagQm8e/tuy+h7gS02epms+FZt9g1habGQHYIh2CM6z/aAw99iwAC0gUdsfSdtIW4Y+/17tN/xLAlcWQgTQsj3hrGReLpXZRgw4AVgBARryWjvRby0l0lbOwWDlTHnOykL4Atg+ca3vzM98+yxahAQESI1WC2fIlNNGInIQnOTYBxJjwB8ezSmfbv2NMoah9BvdQAWDBaSaRuAMw6OBmrlcE2/MK35OQxyNtc5fEJWfuD6moKE6dTiGi0jaI0J66H38qffbV9+B8UHgcn3EVU8NGfPaA8CVmKZ+pk2qwkgcvmtfc4vCMni2vjK5A4RBDHw1Y4+OfTBGCDipFz9KulLvZhuimm7jVF3QynSDbNUzXsTjVhbg7T5vA+hoyUqJSpgGM7a6bO0e1nmwTZjfJvMsfpkXXCHrkz+iUr4xorJiL8VXGFa6sNcwFpdDJkTGjSfkePMYh2uaHfEihApXkCfaOXmjaDHhSKghYY7hNHPq5lv275jevroM9Mzx56dDuwLoQpxZMXx/p0wObNq03VlYZgY79YwOMx7915muDVp27L23zyty3WMF+HFrJVFoDOYTNQO+X6NtZ1u5jX5tFx4AVcNDN8d65M5c5hP7yCgAsbA9vPPPZ++fVJTu09E2oYOLzz/Uhn552HCVgCkE8UlLpDCYn6Y18JshJPCT9qIARcyyxSB78D3rx7mCkN1f0AxZke4Dl6AG2UCnPQf3hHowC4zOBgf5eV+3hMwVlzKtdGG0IFcR9PC7yK0L+2JyVv7n4faBvWiLyLJtREMO4onfUb5Y8yUrY65HscXnzm1dRZe58Nv1z3nE1Prc/kbGvewGmHqEgnJMDe792hxZawpEjOy+5zEHGJl0FBlzJY7n9wu9vml6GzauLbXjR0+wGytJ1YBgG2rWyx727NnR+Z/+YCVHIQPmqZnjIXTd3TNM9sD08aCRox5Negtz8A5G/oIqrwTodNWubTvsfG/lSG030/LcLWdUME0LP6hW2oG7pmHuX3AsKBb2quTK9P4Ysz81vzJ6p9hSkQ3XsMChD6Joqcp4ytg3mocSge4TvfSfpH2T9UqStBS3gcfnKiWjG9YCeQdyuuRI4en7373O9NLL74QfN6c/m8NzIKTT6b9e3dOP/yd70Xjf3l6MfeX/IP/8p++armBaDqaodoUav0dExYpxWSWIKcRmFud+Gko84StnP7H/+l/mv7f/5//ddq6fXsmkxlvawMvaAinPjpVmmrfSpFp8NFSkLUb1g1zYYjc0mgUfLCklSJO6mpWqhLcEOwQSd8tXyEIMJMP3+GTER7GRgvaNhj0Ew0Yaxh+JqIp74JYCChCygfXvLsBLZHRkB2h8a5sV4jp9khbJCaBXiPjSSTKTNTBQ4enIxE0pDtz0mqYvY2FqD91HD9+opGsmKfrsn5Jh7YmGs/+SEs+3UOY9AEjmTDHTCqkz4UigRPSDiFoMDTXIFCvp009DairkDXfUlSfg7QNwspcjV1qaAJ5roQgL3keZAVKASCiUiRHGPMMJFJ+y1W/eynDK37TOj3Dp973FmeXS7UsQIuItIGFH/OLsei3I60rU8D0RcQqM6/3XW3wHDeItudSrg2rgOtDE2Fi54sLE88p4vd+xtbuQKGc09LMmSU4SzMPturTEvXR2JaHgCjLUiWSsMN8g6/GPUQTAYcVIvNiRqDjRFgFv+sjIVuKZJcvGidfIVwQhUkjE6QiTZ0IZgyK8OB5wtzHN8a+vjIOGUORpLOZq/7WwMumDZvqlrEO3kkoAE/MzluCX9a0y2IkCMq8KA8eYx4EXBowpizRhj6T5GnRtGHjzX9Mm8e8zJdVDGBMG8cuOJtK1C31kM4QgUUMXfcphuP9994PntCCwrDv0sCutq9Hjx6bDuw/mLkPs6ThpW3myTyiKwOmhnDtAHOz5SePpvwBeyZ9wEsEPVy7QAAPFs/mYYJGmS7rVgqtJclvj7qnHMJonnUtUDruB67AJzqlLYVx49gy8qCntTfjJRq84+TBHN5XOZyB86O9s/DMyraoaxTc50ed432H361vcf2rTHg89yVOeS6l9HsFZvgaHKiwXdhUj8j/sS3m9WiamJY9la3JxTRabuaDtm4HMrELVzK38I1ZWHuYineGWVpaY27US9DCnAV63Qhzn+cDnFTISjswfNfb7BwVmHO9QVh5T75n9MPKFwFWYIHGawxXr1lVUy3B1QoMwUq0YnBCK1WOYgnomKkVO5YjYXrqh6vag7li0trKdL01uLNrz57SZ9ZRjN34eRejvnObQvAwbToXXnGrApr2qGtHGOaGTRsqwNimEU+Q9RCPpN0LtNIugrX0rNbzb96yafqrv/rL7lv/85+/ljJvhv9dyVg8UQ372LGj0+FDh6Znjx1rSk0rhSSDevutt6cl/+S/+W9fpZFxYosoRoRuhUhAUCZpSGeHIEjKjGCnkgJQkMA+iStWrI5GsHt6463fTn/9Nz+b/uSP/7gS9NNHjrTT/AzXgpy0TTsX0SRwiJOnPiozXBGpmb8NwUM0EC9ApoPMEzIKGdxuq8g8ngGfgUNeiTQlhGZ9gODTDrQ1YsCyEh+oyD9mV4ilPgwQEfn04dAsaHxMcTQMwSLGgmndu+++/U6RjPZJ6zhw8FAZ76bNm/tJo+JflpScKcQidSH8zHev/+b1SlArl6+c1kdDsu5SpDg/ypCgLSvgF4eMNL3BdCEFCVIftZO/3Pf5BCTGv8+2fwNJU0R/9zPkgR8MAy4TyzsYMR/rOFNnflcTR0DCGEokw4ya1jL3SwRzzXWHeh3aqp4yPgiZ5xCBtq3tGc/57qzgkLoEuowE82EU0XABMQY0zNxemonnqG8sO1I2KrNgvOmPT8RvREXnd97pjixhcg/yW1KMh5nsJwOvTL1pmPjrEg3ajCVsyhBwiEFhzmAas6FBkMTNY0Y0xGjztNdysmjGGF8FvsAzJrX/0MHCC9jwvBNMggm+X64V/QH3BELL6BAacF2NL/PcdYhhjOZSXxFOuEPUoj0bO7Dg5H8Ca3tDWLR7FkTV6z4CyudHMxuM3ZZ2nwT2JTUZ+dIF08Bp0jwfNvcR7RzR4j5hbgdziCfcUy5NiX+cH025zqGhPA5xujH98pe/LP7TTh484Gt8OH3/+z+Ydu7YFdjIrNbinLlNH+UtN15woBpc2oRg02DNU3EgzzYqOc+7Xlh1L7BZOMm4OYyZtvTdPFOLTmDJ+zNjy0PD1EyQ973Cp8cVMmAO4Z8FRb7fWoHS8D5BMHZdUcrNvcJk4XVcN5fa4V6F37TDd4ff3v/qb/dH/boc2Ezdyvuq5uuYf3u318F9vmOirQ9uG5eccBgcEMK4Qs5fOD9duX6t5eiPJDSXM89wT4CsctBEFjw7Ic25zml/D6KkgBfuN9cJkgSw9it9R7OqTaYM8AEnLXViAp8PGibFRj3bI2j69NszygA/M1M0/2gheAB/aBK3CDqNvmzbuj20dnuYK83YvgYbw7hHSkzxSvpduDG1HUvUznr25dXky78Cy6mp7zf5UeiFsuGaIGDj6fB57tyZWgYsT9Q/ZTCvWxpG871+41rqXLbQwpdOFy5en1548ek8s7b+7DQlQvma4Pv16c233pt+/Rs7Pb3eNhIa4Kzxa1kZE+Ow5A//yf/hVZweQAoowjRkKjEQlk5gzBZnQ8bARQmKQcSQDQQfFKLA/Jo+ZjLvT29GSiZBkLwEJUmCYQAQboODUwB0fjbrCZmwhGrTBCApfwcTAYICVzA8xFEdmJ1J1g5EsX7qABTmzcwh6YFBYmInsUASE1WNKyfzBV8exs8U3Vy+zIh5FhAguMyRc+IDROmppRzxkboyITQJMjAzhk/XPMNsIayfltUk+5lIKdGk/ePnPvr0sRDCFdWsETgCB8GDD0qSb8hUqT2HCSuaIyZhBsbZ6fD/AN6hLYtAL6bnP4hSmgRhC1i5AalLZBCmlJ1nIKCSIMdY+pBacqlEL7+0g3Rc6Ta/levT84MR0mCHJs7PhUASrryvbX1+0WZMH3DLUoYJ63PLSrtYOWiQxgLhNY6jBaMPymfFCOkpM/Oi90RXI1bgknBl0wXMkdlZHnI+z2a+ygssGCWsi7IgtzXsduRiwhLhDpmYwsALhAMvG9ZtCMytbiCOeIk0NM8F4TNXh54+XMaVjnZ4XdN/63y5ScQgwBFthFMYkDSFCKj5ojXasMTnzSA12NkdJibvs+fXRHshhZtLeIF4GkPtB6uui22oJSd1mA9jrU79gwPqwtRBEvM54kuQfJxxpgXfD3HVTlo3/DcHlhhhzFw4TNzuMz3yDR+PcAseNkUwkWMX4Re85b1TH53umB058vR08MCRSP3PZ6JoL8OSYb4b3Z5P7QvQdQMVAi6iVKFkhpl8mo/8SB1DYHA9Xcx7KQlM5Ss4cIDzsPjCgftoATgEl6wPNDD1mSj1K8vhdUSbKbe/DWoO/j1Fjej5pZm7weAF5wleJcjDSoWZE4IHGoQ2wkfz0TraZo1e4M/iN5junGlWTo8sujKer2Yx2uLwnudHkqSlHUvP1TXUsZWXfFno4Z28NpQPsO5kVdmwaWOExWXTm29YffJ5Y3aOf2jFyY0KaZIesbahj823kDFnXbDulqAndaUdkcw9QU88jAMeO2ieopE9i/YPhSICbJjUnt27yrwaTJUx4M9llhakCM98X7t2Q7TvnYGlkZiJsmLN8TJR6YENdIi1icBmPj95IAcDJrih4y3/eXNRL2Jn4CgB5oMPj08/+9nPuxSVMmRoCcmCqPhuWaFYL9VR4IlUbBwJIoRQ24Hac/76Tbs7XWvO6UMHDlaREjNCq92/f28E0E2h+1ZOLAvDXj/t3r0jQvr2mtiPHTs8vfzys9Pv/M7vdGmqMYOXmyMs74qmviP87PDTT09L/sv/6r9+1QQDIgSZ6mwZjyAj0Mh0ZhIhhEXdmJsDnDG9WBpgskkcriEAmOjpk6cHIwzgYNI0bdKW7/xRJeLpvIQC1mXx3cw5UJm8ra8CCCYGkGqP53w/c+Z0EQCRwFRF/mF2llRhrDQGmgSixBTj+1hnuaQm9G1bxlZxEM7kGHgEDpAhDJgxRi/wgNnCZFu6ZJ9JDIqmy+yDsJhgmAFANI75EUE6dPDI9MzRZ6YtGzZNe0KsNucT8KSDBXSMoSaffAqTr6SZ75BOuxEPyAchXStiG/eioaqG5kiw8Ol2ujgtyfMIm2AUR2TEfrqP3AzEXRx9FiNWFsQeDBSBM76Qx3yoG/POv46F3+YP08yLvTYTGsdX26tchMe6YIiMifd62qXd5sB1c13mmvr0w9sYuHy4yqrfN/WJrhbFr/6HucYHzIQ4pz+VsnRl5kpEMJFGIgfEFDGHayTuEur8mSvb9fFxYmiVfAPHrEE0BATL+J4+e7ZLf9THH0sgayR5mCdhUrpSvldIzlVDwi5zyVjrO3hErEjkpGBw9q1vfrMasy09+ak3hqi4vnbN0BDgylfHUzsQJCZl97oOOLf1w30wTDBVB+n6euAXThljy03M862bTHb3iHVtkyA/AVyit+EIAk7rUd72EAjaL42+knvGSP/AjL6oA4wwWRMm7L98NPD+wvMvp7yNETwx2Ix96ipcaWv+I1KpH8wUluo/+RJ2cqvfM1X9xAAd6Ub74nSMeyw6fvRfGVtu9PS17DUwFFEp55fM0Fn/XoTHMra0Ya5T+XBzrjvd7Xcwpr/m0+882bmmVennYNqIqJqGQNwyFqfDc1+ceWbc+7Lv/UyFX/2tHIcx9Bv90Q6fniphD2CzqHFNgPGz585G0LwQGP64zKpWldC+7U1yMdbvfvY4MBaYoRRhmv1MHyRtwaCv37iVsj+tsnX52t0M41iFMtxKYxkfy5FkOARS2iPYA4fGkOKBjtL2RnsHHfIefHfSjPUf3DnFI6GpxqfWkIzttetD4WJhQuu9Z4z07W7gzrJBIIFmuk8IBtvw1K5+GzduTp+ZpFdWUFE2eGaSptRJmiQCG5+Y4QuvUg83DC0dL9BuNGQsFwxfTBl4wO07H4e28VVT/FY2kEviHQyZdUjQmhUzTM/cSiLGN4QXmLP7nzysgLPkx3/wh6/K7gRhIaVZhJTMdfywGOLs7LcIHOO4EWaH2Yp4A8SQSQMACZMYCUgjSb3r0xjBH9YFY4Rj/9cAUICLhM680WUgmQyayIC/zxvFR4oiXYnuQ4T4taTgI92R3JhKAAatGSHYEORHyLSjWncG0KbomCKiTBtRJwIhUtr7NGFCQTWYlCM5t/B4AEmAkH8aItDaBerQFBAmEyUJichoAENIwMgFAJDCm3Jw685pS4BgZwaehaHRyAEYBL+Aj/mmt/wRM9NVFwCeEbFUIMeM1DAvoNI/zFI/DdpgoEFUCBnGNzNhS0EcPtQ1ym0hOfMf5MAo1a0dOV2H3LSdsXQjBCOfKX0QpjJHZv2xvZi+EMiUrQ/zMYB6mM86j0XeMPYSRg1C+Ph0g5Sd43FdeVqJkbnnQPCG4IaApa8heJpuqc81QUEZ05VhvjYXsEzNbxYPTMK4OCCWhA3mGuxqLx8+5iQ9HVMTYapSdwgCgQyR2BbitTsIadu/1YEvWqpEG/yf4Icgxnxnva4ITHMllaNgFnXADwwUrII9WqY9VVl1EEbJ6mnADZbJ8/DGkj5rcJkM/WZtgB80bmNqiRyiZ+MR8wcGwSXXEfhR/6wV03RkE3KaU6cNxxFe0eRw1dibJ2Yy88bFwt3EXE1oXLtmfQjLpiY+EMB1rdrHSJfYZDmp64c/+FEk/6+nPUOIQBvAHNhsPEI+yxD7G7yEUWJcvuTAmBDJwk2v5FiYF+ffypjhDOwUb/peYDYPYUK5WQbsOTBkfFxzDJgMLAcXiy/jav6NOtTvYnPfp295sK8Oy83Qtlpurg1fcMrL70Znww09zm9MuQVlLmCOE45ZQtc25vfMgJ3zYYTma61nMR5z+/XFb/2um23RJiZkdFKVJz86OR0/YakMmj0CWJv6kYC6fFU1OUkyaMbmGM1kJVkZ5iFYFcPYtHlD4VV3tmzZkJGeaurmE4WfGCy4hs9gBm5RxLouPkyZz9c1NFh7MU2bHJw8aTWJrT2v1pR76pQlQJeq2Ii+l9CGMnUj2ifmi+7TdK2NB2Mj8Glt176j62dsuJO5wsBlskKn0XXWGjjNWgYWhzY8GDCYNndw3QobUdoEMu3ko3boHw1/V7RlvvNzZ89MH0cgYR21VM/GGKc+OlE6u2zZkiho0e7Xr220Nd6FR63fQPv9LGXdq6Xu+IkT09/+5CfTa7/69fRnf/6X05//+V9MP/nJz6cl6zdufZWfyFpHE1BGFOSHNOzhsoicOnW6TJr0C8EfRmrBiPm17PMLAJjZmFlN6PAXPFVJ5/Rp+aMvFzABjOhQAOQQkMLcLdKSWYhpFsEw0JiACXefhmJAEQkp0kjrNgi3XKmRdimXKVveUh02WQCmGkO0GYSYqdCENllD+tIt5D79rNdXrYyWkroAVIlw6hvCxVMBUhLY8tQv+f3VSC5np/fee2d64/XfTO++83YJXQMbUraABoAuiOPCmQsNRNi1fUfGdmtN0c1FCwlzMicy+0RHz3hkMOBZ/urDDUBgQyUuAa6ZAX8VWWfkRHxcb+QnipffQXW4UyJjTeZ4Hz65ioClDWmvMjxvHjXC+xDMT2MqqM28tG5v9lP5iMlAfvBACp0DUv7uAXVDrKLNDkSwccOQlFtW2gUmGlCnLTlSfe8zw5pvbUIAzandjXxHrM3ztRCZa5nHT/LuY0TPGKQd3T82c1jTWObRhh9Mbw8f3BtMKXXy5yIQltGV9KUtXboROFAvIY/GK9p/B1PZ9p3TmhAsz1lFwDzOSsMdcSfapfXmYNb6eFl/SoS1O7ABRglL/MpMr2Dw/Q8/CGGyQxjfL4ECzljHvL7LGwjCtApt4eszxgQRhJvplO+VZC0nrXmwHhHuGhd4Bx8RKYQQ0ZotEp5xGkXwTMs3Duqh4Rp7JzOk98SC0OxZw+xLvH0RhXru7LnSA5oCzek73/nu9OMf/V614LYxaikcAtXGrIJQAKvCnN/5y1dSYp7Pp/uLo23IJxhhLfNp3EY5YHjAP+tIVwuAzhbiW+6D5f4Kw8z7ANzv0TdvexyssDAMF9B4fzzjoTLpvgX+4MsQAHt/8Ww14Rn/0g5z3vtagUGmXozKNeM74+x4Zhze/eo17Rqf6cNX7qGZfs9M2HdjAm/MpTkS3Mnlc/bs6elsmJOkRuixwTRO2qQPDSYNDCwLrWqsROCOcGAs0K4GHxEIUz4rJ8ULjIBPsIqpOx3oJWEMIwZPeIc6mWNpkuAYHNFKweue3bYo3Nj3Ma+VKwmlIyuX+vRLHygy6sSDRkarlS13hmN4AkYJ0d2tLEzWdfULyEVvaMSsZspxaos+qJvAINDr+rWr0wcfvJ93zvU9+NO9BDJ3rSd1ehYuKkOSD9rsc8eenQ4fORxhdWy1OFu7NgT+xS4ZZ25WQuvPfvaL6bXXfjW9+eZb0wfvf5R6Lk03bt0ts16/Ye205NrV668OE10mPMRQCj6F2AIQoV3KZJqBoZXeDfLRAtjoRRBroDDwSxfOBzGDtPmNkDEtGDRIyp/VYBzMNQSBxKFDmCOJ6cChQ0H0QTBFvJH8Z4m/WWsywda8STQOuGlDorZJ52Mj6BvTtnQGA66UH+JpUJSjvgJ+/mg3GJr7suBgGvsPHJp27d0/BiwMQp8l5zfxiJzJ4vPGvGnapCNJvB/kEzKsTh8lvVgdoAXg0nLan5IPkUS3Ysnyaf+efdNGe2YGcYY/dfiwmDYAlNy50mMOZApNQhwQmwWeajOULxLmz+UZMZ3GBPAyF8O2Br1MY5eamQk7ECcmqzLc/MLMUv30RJ6H931fHTkxz9lXQtpWKxoJARFB7z5qysjUg+mpH/ds60YZgNin8RfVbs4BtT637Wkj4oa5Gn/f+3o+BxN0PYQv7SMcNauUM+/yzUn+bh3tJVps5lo2LP46AVpgZrw7mK3gQJriQGCEcwTeGCswI0+y9bF79u6etkf61RbR/JLL8zFLZ6quauDp65i7zwMfKw1RBcSuJ06pLCIjp64I6GFqF/jHnHbo8OGayAXKrIrAK0KbBk1KPhnpWj527h9CGHhlPboQydsYiHnA7G6mbCZpzJu5WOyBBA0fRftBPOGc/iOi1h7TgMyPMWVKK27lN38xTZ8ZTtDj8Dk+VROlZxE1wu62aBzwQD+Nlzrhl93JTkYTEHhDuPpn/+yfTy+88FLaImhy+PCMeeEGLOZzBAVmDKPdch80KJEpOCe40q6ZyeZO4IdAOJh4ccJn4TNCojuZR8zF4T7G+QXzBGOZxwHvGj8zslE+fKWFt/xc99uhfYXhzwecM+NitIRdY9CWpS7zzx/u2XC/CnupvM/6dHoGnRG5T/MaAvO41/fA0+jOF0eutI9zgFHN5XmeUtSxKQx/KbTqoJUFLFMCGPn3337nrbp3LKFjHcFoMBgMyqYOFBRwjMbS9mWTA6fV/FMFzbCKS8bH/KCFcAYD02wCKDpM4TD3op8pYARycy7gkHWgwU1RPoxJ07+uWTttDUM9GJpPID0QpswdI2AQ39mybUuY2cbCLrfh1vymXOAphHJ0yJyA70bzpw5BaO5jgHJbC+I6LF3yDngc5Sw4QYhAq2ja2ktBxK/0RyzQpmix+yI0rF67uhm+rIPHpzoPmc5njh6tZm9MR8xG4DvtavxPeA9FUeY5Wq/1/bYh/SDCgbngkrKvAV864WcE9JqTawt4zzzs2r771Q8++GA6EIRFEFQCOUkZpAkMiSO5BDiDILz9U1JGEHSYvD4psfasZ0jG9ofUEb4HhMHEk57TpTTEpsojNaTGMD0gUKRzEpFNG0geIjIR6FMhLojdCHoSgEAQuFszC1Pl1o0bSjxlFhJMBnkR/g8/PF7plW+AQMAcjICT0AHI8hWrp2995zvVdCyoBqDyrKrHRDFtCLCynvPG9Vs1MyNc/KcrV9BfQ3AzKbRfkyQV5VNLlrV8OX6XPrl0OrB//3TMXqp5+lEAGRFzYJOQADAshbNpL6QqWqZtJSJ9EImAkF+e6ADknqVqSC4M3huDwUWgyg8aNaQd0Z95qy9+ifTamVutu5szlEoqY2gGalYH4PfpNcRUMeIDaLQQUfTtTDwHkRxEhADgkxY6NLoQiRzqHAQsZYQ4YTAzw6y5Oad50wLlebc75AQbLA8SjEdYQigeBF43btk2fZ4xgLiEwGp5KR9RpglCPr+NDeaiH2BPnzBLeY17L0RyMKll3XSfcCgF6qVolakmp2jy0VeEEXxw0RAmr14Z+wDbM1oSBIcx0hYmZtYWAuGGzZumFWts1BAttczyUeDqZmHKDOojInD18tVos1e75pyZDvwSWG2PVwKY9loOKKiMj5UlC8Mk6Zdgp436qv/iGHyHn8aWxuTIY10CIk7B2HWD9tQDLj2LFnhPP5TNhH7h0sUIoXenvXv3NvoZITt96uT0h3/4D6d/8Pt/mHpp38x5g3Aj4AZ8CHiBJ/MaGCRkEN7MBTib53rAz4BXvMwn94j+zNcd/d6XCW65FuaTp8pA/GdunY0/gEOBAc957wv4TP21vKVNDSj0t7g/6oOF8GVhElavKtMPz7nCFP1EBfoB/22XNue7a94gYGAazvme5xyjvn7tMdc/7n9Zls/8GtfzvfjYZ8Hk2Ffb+NpMXrzMT3/yN3WboU1ND9q2Pq6AtnzlqsY9YB4SHbHqYHgrwggJbDUlB/4xVEIDAdmWnMZQvYQ4fcG0xeR0e9S0ye9Za/VdNjoWmW78kTaoG+zB5zLzHOi9INiNm5jKVwXHxm5iFBUwox59mAX4vp+yxZewbOERzz3/XGm3dmG8lER8AHOjNOkruDYf+IfxqvJQ4UaQpy03x8oGWu7+fXujoVqJM/jNyAHxecfFs2ItCBwEU7Bh/Ag19iN/8823p5/85Kfd7IHr9Mb1m6lnWQSLLbWY0Yw/C91FR+A3OkbQXvI//N/+h1elaPwX/+JfTM8992zU9/sFcB0UPm8wBHZYu/VpGiEjEMQUrTxHPnJEk2Tq0A5jFL4daMkkregicD5bUgQ7PeIlGxY/mMmyzlAgjDIRfJMF8DTUSYqS0QjjhjgCZvgHrGVmTtgisCXMnCRikGwOTbNBMGq+SEsgPaCW75lpuVufffp4ej6S+6o16xfmC07+5TUrXrx4IRNOYlo6Xbv+cdolBZuUg+tLhDjjHwdgJB04zOwSbRfrRPRIfxgLLf3Zo89Oe3bsruYs2YlJM7YYFAKwKkQfE7bFGuTSxhE4BeUwDgRmIKXTb38lCr7nbFBJxssxiI05IwggalqlXJfH55wBakjafmNMQxPt7jXqSnmWQDCvkmwhwGDOkHJslIGBmvvm7A2AD8KljQhEi+4heMG8cDGMdmO61n8P895c5rASkPARYEQnbQ8i2fPZs5Yh0RhvB+FoYbfv3Zkep6KN23bWWgHZRK5DDggU2l1/j3LFNxgLQUkylRkbyH4zmuXdj7lHuMYFgVzL5+MmZdm970CtQMoUHW+DBetvmXkvBbZuB45l1dq3d39N0LYlywi0HsuB9MWhXIwdwklSs3HTlq5bfiICGPg29XytEr4jOODdvCJwTROYabPO0Tv62c9orrROmoI9WDFygSH170ZIFSQm4ArzxigtDZTcwLyKfMbYSO8CVWj1G2jL6Reip600BoLz0QiXiAeNT0Yw9+SC5+sGVqxjly5enP67/+6/jda1Nzj0MOXaTxh+DXcSmCwTNs8RxEAk7RUNoLVWO8bSzPkCcHxfgCuU6PX5XmhY+0FjJdTCFAxIuYNV5jPvK0OdtTCBSXfynnfL2FqwmvOUm30c04uAQDvJ6SjOmpNRfT7V590IWrk+a6rK7MXcc21JxsZPzSDQGBMXmKjbTs8FZ8CeIxib86uCSPpa/Bif+tkxyPV2LV/Amh3axr7agoRuTR+dPNndkzAkG2RYNiNOQVArCycrDOsHOD8ZRmHTHHmTG6yVgik3mGNmq/SV4CSCGg4x07L0YFhoK+bHigoufCcwwnX3KXKz/xVOirth2hYopv2ESRtH3LknrfCymqvtdMeyIrEFxo+fyE537Ubwshauh7WOwmN7XJtXWrTYip///GfTz3/5QfBw0D3mcXzokyoLn0bZu1qclJ5TOUzl2kXhk1yJVcTYd1tN8Bl8Iniy0mL+fL2sCiej4Z48caLM+erVGxn3aOifR6BMnfAUw923d19wbEnw6+70znsf1MrGcrU1+Ls1fMTYYMLGiiK25J//1//NqxqkMfZz3LlrJ9gBn5mIMMBou5Ii3ArBOv7hB+kIMxwf0jBha6yOMm0wEYMPBFkHmZe7XVQaz0R1MMRtXTpMXdcw6rnAAL4xBACxZe4iANTHkUFRVgEyhMBvp1R7CBSNgUZkmcvSpSvKnG8ttFrmAzZ3yfMhVDMDfXx7WhbiNkVTlWHp2AsvTE+GgJ4P8Ggnrf7y1SstR+o/RIJpff+B/dOLL7xY83PgetofTYDUKHAGMSE5WaO4ZfP2jMeqaAdnp62bt02vvPL1tF0iA/lZR/YYRMEnwiTw6ylkIMBhXCG8E4IW8TOWBI8viBMcTHlfZcLKqem3vwU2MWkHOTM3ZecanHujBMg+ziJx6iUAQPDZR2xOERUA+yiM1pw4NEH9num1fDc3CE77k++OuV09g8gELUhjHB9FQPN+s10hoMpMfYPJjkje9ruf2iMJx6dFWGZmjAxTe9KG+mF0a4LQliJZRoTxIQwEOuWxWtDoEAJEBaHIq4XTrkvs+H4eZBWUdbvwcSVzL5jr8NEjZWIQCRxjiNYXKg/hJEwiTKwmjeiMkLci7bia969esdzn0/p9i/Bh+pjVtmiOYE4iBT7rpdHA04QQNz7a1dPaRlzbgUhaT1aB4SLRjtuBM9uIHnr6SLXSzZu3NksQSd1SEPhFMIEziClB1jiYI6ZyOGNsRLCyVvFTMecRVowthsnny2RIwJCi0vr8JqbZs7djxVe2KeNtHkWlEtBYYX7vxz9uVHRYSrSrbcEh64j53WTce1BYGokQAjfpf5rUuZDCNc0CMT3B+IzfLFXVCPMeulDTaU7PNKVlPmtByb36OvOswrrLFFzIbyytwWApHZyl5M594TTXOzgZcHPnqcJb4M73Mt40Cxx5vkzdKznMWQiDFmeOaFSBJTdU0o+h6dC4HOBaOWC6R8ZBefrZQNhRY2+5NpuhPQ9X5n5rf6vI9eJK8NO4jSVANq+5mecf1xdMmJR7H00ZFo3Qi3xHZ0VNi1EgSAlIFFNx+MjTFSIJ19qHHrDgsFDa1pab5/rNQT+tqe9mI/kEM1wtAnZXrlidscy4REoiZGgzJgNuWC9f/+1vv2CMaL7djyQGgadMsxi+fc8xJbDK5YEX0EDR8+Mfnq7QuHb9muDA2ONa5LW+6OuhQ4fSnscVBFynVJ05f7YWTPONTmrzwJ/NGWJJbVZPG2i8wUcCsPmYlQVKmHG8fu1G4dne0/v27w1+3p3+8q/+qlnm4I2NUmi4hDsCBuupdfNbtuyYDh083KROsjmK2bgY5VDg5MHwk00b+crHErIlR44+/erWSB4vf+3lDsiJDz+c5Oc9f/bctCQTAtxWhuiZ8GouOhQkwvhs7bVsebTT2x9P3X0lz3B6CbiiIdEQSA7CsC3xYQKRv9e7iJWOQlbm1NrI05F1aRiGaxE1pqhsAM2PS1vAlNZv2FSN4XYIBeZnW7om/AhiQlgbWa9Imw8fPhDibDvGBx08ATTLQ5AfBZifWrlmeuFrr0yfpL3XMrl2RzoXAtQ10dHqCReIm9yofA542a2Pb+SaCGyJGAKqj6NdhSBdzaTfS/1r1oZIPXwcaWfX9L3v/3Bau25DzfeAEhJjcMYRAplYUlfNOSHaJUDuFrlozZ4ckjCpuutpg3yDUY61viU+Ss+1OTc0n3KjrVMAYgJxB0P7tH0YzDnXIDKtKFNm79SWm4fRS0goyQGgNedlnNqUen0XkOJAbJTGDEmDIJm6zzzoOxO0/U0RiZoGETNEJMDLBFtiFmRoPcYg7eNrSYO7/pO1QC5cbgd+WaYoRm3J9PlYRCs3MtV45FrdIZEyMU7MCFI4RVDyp9L+CBu0eMSt8QUhIDRI0qmBsQxJfIET2WycQcaiZuXAHjcLcx1zK6sO/78xuBkChSAhzvbRpY1CzHvBBZ+2EISsQ9hLXzNbylsRoY3/kYDBLXL6jAjRy3kHzA8fI+a4K8xwZP5ZXbz6OM8SBnAFQilSPltv9B880IS8Iy+uKH6uIPiGqOkvXLlxbbHUI2PJrM6f9/77H0y7w7BpNPfyLPPbjRAjayVtFSpBPWFaO37w3R9Oq1Yww0dQSX+c5poAKD0rqwNt6bPgBWEYkQUDJfQiyQO0YBTgYbBlbsEBgpr5aFrIwB4LG+0to1IFYWTdsmwoz+X9RjNnnCvIprjCsGdMYk6rI8AoBq1gzJ1WbU90wgEErUCZMdEgjy0NDWEd+jyXtMvz6E2KzZl60ldjOJAmv3PCieLJAhcEtNImwV1a1JaxRjlLrzrPzhGJDX0wT/NZBgyd+pZqIrLDizxHe2wgafCGoHsrNNB4yKHPIiFqX/9tvUcQbQmp3hxYampN+g3LkHKNxgdeNgY+1qw0TmlD2m3MNm2NRr3U3tqbp2URFrnx9P3atZtp3xONzgerLCnWnNuQpIJr6hcNvmIlRn29tM6yoFsfX8/7/MsRTPMu5ic48s//7M+nM6fOQP3JGnpxJJirLIPNNPXCsWnLts2lgZi6lSrwHaO/euVKmSs3CQEXbB979vn6eQ8eOlg/9LZtO+pyaTa5tI17Er18lHoyEREYbeMZHA6cnz9/sVv3cjdxfZbeZ2wJMUefOdqNiGyhu2M3hXFrYbTZ7oKbXEV4FaG4ZujQn+eefW46sP9ALcJnTp+KoHAhmr+EPmszfpumJd/5/vdfJX0zG5MmSBI2I96Sm/UhBBCZipnl/LZzEBu4zaFV3M2QM3FMXwBQai9Ax6yr0u3pvOhq5ZLoAVm1jEzcRZuWh/mRwExckSiUePYZAB4EE5ABIvdpCczHJoPpl9bKRCx3LuyQeBshIW00kXjeERAgn+6d+w+jUX02HXr2helr3/rOtHv/4RDz1UVIWjymoV3qZ4bVh/pbIVcmnLkcsEt9dubs+bTr00luVQIGU/e7H5wI0d80fe+HvxuAOLQgpMO8BbmhIIYIuQBeET7MESJhvqmmQKgfCA5mh6h9BimCJE1OkbF1QEpIhrH6Tv4cDHiME1LTAxUK0FeaznfX64NOfzHiJ3K2zJSfL31FG42v/hlbRBGDrNaQchATxBXwPVWf6qydh/B8PtbzIhCY6/37d/rb9z4Xgqf8tjFjejcape/G13OYdp9Lm80/xnshTMnStCVB8OUAPe9rG6IIofJCYcT75g7zUCYE5SJwjcCG+YhXAGvmAlMR0MEEx1yGKDLX0hBJ4B1j45Y/zPOdd96OtnutyM7/RbPauTMabmCSL0qKQ4EmNGfliaZm1ZF5CezL1rV509ZpWxgcmCBJi8xnShfTILiGhedIEH1dyj9z7lzr+73f//vTnt17po9On6lQp2y+Y1o8xs/VI6AKUzce4Fju6tmEh1jRCOY4D2MzrAaWRWUsMu18U3DP89LO0hbMk+AS40jruR7Cy8TGLYMRS87xzNFjafvKjFVgI+OE8IIFzK1HfmN8AhPBhxgCsReWzmmHa+Y7dL2/IcH8G6wNdBgM133MqfBReGNryT14tnivS+tyNv4ikzxrkg1CWpTvt/fcKxBpfcbI72FZAuNwLgJbYL/sE3qkUbmUE3ymDMxy6RAe2i5tVlrfH230os+2N88r16EtbduC+eqoOvTBoZz50/jRcpXrd/v52cirAC5ZJ8yRV1kZJU8hCAmuw0TQNMF3nsH0CJQC7ozt2tArcPjg3p3p+pXLgYkV0UgHDZTDgblVcNWqCHorosBoEfcEIQjtJWAyzWL6TZUa/IZz6BbzNcbEFM4S+Oxzz5THgClZto6fPDFdv3pjOh24/uijU8UPQsT7H7wXJfB8E21Yt8yCtHnTlungwUOFOYxPX2ip1jHz/cID8Lx7757yIRo7GEcXKBLKIdxytdCUWTEt4boeBo7OnE0b3n3vvZqJ4e+Idl6b5+5Nz4aJGse3g//ogmQj3KJcnpZ2sSqZ3xvBL5aAW6E19ipgCTYe2mNM5L7g4hHwJqMW7X81JfSHP/z+qyJ+L1w83+iynTu2B8E/rvRMakWkEBIDD7gxVsyJGctSDEhrowXrH9m9MWsaBvOe74GcMiLJCBAA5ZoUuTYFDZBidNDGzKQZWi9iaaKYLzwDxLVJlB+fhGxHNU8HIjGvRienHpLWhx+8n4nY211c4IBdmtZZzhRF7Ga0lr2Hn5t+5+///nT0+ZdDzEKwQkAFf13OoFnztSqAQ9oE9EzatAv9NphC+a0/vRhgvRothEbEJ8iEeSUAcTcAiwF/57vfr9YFuCHe0DAhWhAxxIEJrdF9Aek8UIYPOysV59kibPqs/Rgd5M5jZczzovdGmBYjBzGC9q0HMUH0csttn2Wg+VXtAQHJ2H2WftjikBQYytW+F4tziLbFjARfMYlWcFgQJ8+oDxOBqHzssybb+2mH8WrGrjzHLOT5kYYyZ4Sg9i/XIAdfStc3pnowROOhFdJOLSV74+23GwmNICCICBZfLQIGzsqMU462AHYm2QH8j8pMXStDSf/AHnjCfAUgjlgCgUljLSMmRVLm00G0ey1Mh+QtxzS4VN8QGJniJbvYVLyB8Jij/hAcRZc+TPvqLw7TqmaSOaBdYBqYptGmWRk2iC+yU/QkuNJ+uxMRLI4eOxbGvy9zMrLMbYqEzb/WHOlB+JpRU6bglGqOqdf7rSfjyJR97cb1Ejnz5jBexoXGX598xhb+MaEzFz8ZTUUfaE3w1jwThAgBxn7b9u3TD77/g/q5BCSCVceIacD8xvjNApcHOk8ZM0n4CV29j8X5XMC/l/32CZ6Ae/FicZIpZ/hxwJQytDIqvugh8BnUoWGm7pRVhptjfq/xLrnGIuP94Yb58hxtGjDasoJvBDKvux406nWbT4z7Az/03meeaj36r11ftDm3Rn2DCVeTdmDQ7ucY7y+ORTu97zrzMwFVPykvDVAMgyFA+nzzzTeqpKA/8ImVk8DIGvnue+9XsydMw2suD/DIJGtjgc+jEKCntqC1PA9so3OaRVOvTzkw3oxV4iMCQ8zaJ6NkMQuj+WAETbeZgYxY5gJj2xUhUnIa1gY50eVrwHDPnrV/tRiIkTMdzK5K3egE07ktAc+cPdvN9y9GkYNbgm2Z0J97/tn6g7lS4b3Tcj5jhVecOHk8fOR69xDmSsV0CctiRSyzNYZ81oQJfdkYvNq1e283eoFT6sLnmK1379kdOnCr+QEooHv37a+F7V/9yb+eLkVQtnriJz/9+fTar1LX8Q/L6M9GkNAfdWqbDY8ILdt3bKt1CzwTEpZ857vfeRVxgbR8RZzOmB8mCChIvYCg5r5MHv8ark577nKd+/e6cBmikkQcyoLIngMYvpO+ABGAIE0AQiBH+pdTl1SHuAlSwUgc6jWJnq+zPwgM8Bq1loGznoypq8Cf8ggMNFMDOjY1DzJG8n6QCb0UJrl01frpxVe+Pe0/8tz06RNPTdeu35rOZpJpX1DhUQjj3dt3uhXjvQw44vswjJU20qTfeU5EJP8kwlZiHOQ0USc+OjN985vfmf7RH/2TAO/WYBJTYpgm5Bm41xNEFwEzAdUCQgBpLp7R3xn96r/qmWsdqyFdL3C79SIcNaWlDk9U486zNGJ4jLHmZ/qWt1MvBKtpMAy224Xlkyl66BuIh/IFTjH/RYvC4HIfIcPgtb2mNfWpJ4j56NNh3sVgXfdp/meNhJbvmH3MfKjjt3psiPCwTJBwAVCZ8fT3SpjGydOn6kZADDYFBpiZ+H9F89pzFmzQwsCp029wSDPwe4YfnxgM2HV/hk9wQxMEk2DVwcpDyhZd6rlr12/0He0jmNBKwFlGq/NO4uVi2bFrZ03Qy1YE1kMYMEPCAhPWMLMOnxwfmb47BHwRLlaHoGmb6H2unJDsMk8RppdzIpbr122Y9h08MG3ZHNjqfKQdFTKWlmDQBAgRzIHiGRB3fis4AJ+wB9Hg1i3ray0ANJsF3Pkt6pQAY8wEc8Fnm/mjATItEcYlK/jtb9+Y/uE//IdNT/lU8Mg40g6VM5gl+BtM0QH+wA0QsjYUHsNw7wH8zt8Xv3M6+jXl5obynD3+c2aV0+cXzNmZ++pAB3x3Xdv6XV05MeG283OC6xBo+37uOXwyLfp8In0MIrYet3M13wfzNVcEL/jh/hdMeNH+GQ+Mqd/F6Y6TMfLQEEbmfrnWc9EG/dGXIcxwAQ3f5hA2Psv8sjxZfie+4WYYzpsVFs3dkuAIutr5jMCFWdnm7933368GXaxP/8GBLQ1t9kDZ4QZkoiYoinY3OwQ48QXmsfQ8z1M+MC6rCCQnusgUnnfg381bD6ctm2xpCA4+b6pIJmvxD3ykv3ztV9OnqZuSBL4DsJN0s4RWGRvhBMa9PvyAK4el5mpouBOs3xOcGfosGnv//n3Rkg+X6cvFbjwIxbJhsYLWZ3xgZKsimBsLK37ABzxBc8oMM176ZLyc8MTYWzXBrTXmccwHQQKvupA+S6VpswjWLC6du3fRupEVjEBECEEXKZtnzp4pTgMkKZJl9Fqyc8e2V2m2tD6p6RBh2zBtDLfnL7sZYmjDZhIHKUjybIzuzr2o80HypWESgZoSTtK8T4DOPO36vK8u6R5ii8zTacCjPIEpGDSfnQg2HURYBZYALIAxgmxGTmjX+bY8h8k0WQggDEFX3pq162sqkBFr9Zr1qStEO5O7bce+ad/TR6e1W3ZMj5+IxvXZkk7YI8w0BHNT+ut9E/hxJvnGtUx0xgU6CALAdG98fHs6f/nidP3mrUrF3chhx67086kwi0+mv/8Hfzi99LVvTE9FCmXCGQgO0fNIAH5mZAPZxm9MWOS0ekq4Msm5nfcCIOnjQFIMuOjde07/MUXPAU40C9qq+jBjZQvQCn0owatETjM3VmGwgZL6fZmjjWO15NSCwGCYtkaDjCVWyuld1XouZacOFQs8IlDwNdP6vdsG9nsIUOrUJy6NQYgXxCfH8JsN/2zzgKddebvI/IH15xEErdVdDvYyz8y75gLTZw6sbydztzzIJEjnNmEOnOSaZVd8PIQOkq8VANvDyD0nT3SFt/w1cCMHE7e1i5gQxBHQB4ms/WbRgXDiHB49hGBjuQeJnGXE7lvM8CmucKmtNExmZ5qkeYQXTOs0axm9MjxBTNaNjF/uq+vqjUjUqd+9BnFFmhZw4z1te+7558MItw0rQeZnSdqzdbu86kzZjwv3NHbtux0iNZvzBIy5D5a6yULa7LodoroiQKzEYpkGImUOCT6EE+9w+9hreysiF0Kio//4H/1RCSrYBmHgYmYuDjABDqwgwNzMvfvmpvOfuS/z825oMKjCwAe8exXs0j5Tessc13EOn7NmHPZcPBvvjHKUwX/q1FaF0EjmZwqDucY0Prd7AZKjrTnFBmB0Y4vE1L/oF4biT02puu3T15mpwpPxYBtTgQ5Bn+shSH51nIpVGQC40/cX5Ti8MzM9dGJcs1+zNfHBFe0MjnY5WPCP4iR5hXHhzwZTzSmdMl96+aXQppeno88cm85duNA5ffnllxthbzXIg9BY7eDm0J/G/KT+997/0ICFfo+NDsARwUJKVzhokxQ8lP/1wKEj04svvRQc4BO1c9jj7jz3zLFnKhxevf5xeMnt6fU335lu3yUcPBE4vR/Nd920Joz3ycDz45RJTmcFsw1pLZApr6bm0AJBT6tWrcn1zyrU2njF+GYoJjub7dq5J3RZco3gWvDBKgjW2x1btzUhVXe0i9DhuyDk7dtz7txVntNo9wjG2mr6BKSBNxYADFlMB6USfcBQvbNnz/5py7btNZVz0Rw/fioC7fIoMY8ikOTlIAghDcyAozXr1tSl+/rrv56Of3Sy87MkzLXR0RCOZMAfZNJ1jORLC5AJpcQiE0NrITWTeO6kk4iiDD9jIMZm4BoMkAABc5/vEFz5njGgTpqEMmzyAOBlsZqXtGC43rHmi8Sj3AJfAUuO3BEog8DMZnNlA2vtJ2FdvHRl2r5r1/S1r39zeuVb3522794/PbUi0n8YnE/ZsCS0Z6YAWBzp85aEzCq2PcQ8DPiVMGXrPQ8fOTq9EIB++tiz045MHnMgP9mWbTumH//eH0yHjjwTwWFt2vmovhLmz5q3Mz5QCzM0Hog1xtV9QXOtDDpHNdsciAbgJ9BUeu/VgZhlvKDExOZPMFM1YEied1Ls8NAtGc9CLv5fQQhPhLj03VynCUvj6DutdK4FI4bkwyQdLT0FDkI0tIbZNO05B20d8ZiXHiHimOuYD8yGZBmmr+15xWev6Xfa7lP9NA8mpzcizd+6eydjeXhaFQSwnpFGjOAhMN5HJMCZ8fPJKjGI6RhH7fGbVqAu0vn83TPjvo3Ct6WPNPZBKEnQ4FQAluhMm3UvXbIsvwfsiYjmQ+bvMi+YmYQBN25FEw1cOh1zFC9t2BiCX5oIlw1i9iDaAOZKCFUumBNZiXjWypT2IniiiBEiJjtIz4wFTv0+H2LabTxTj53Ensq71lIjoiR3Er86EGZmQ2Z4wjHBCC7BYdYkgobnqhlkjo3Nci6efEqfiRHBgZs3CDPrpn/8j/9oOnzo6cIwZjmbgj2vLcaxTNiROXWv/uA8z2TO4lIhMb+9U7gwZrlWOPvK4XfvL+DGlz6Xc65P+TOsfXF4NkcZWL7XLJ3D8+DC4bP3Us7cb7+5PcyZmAxL09KZvJd7Aa0vanEtz+u7T+/2yPvaAs5aRnBoHpviPMtW2uCY265OeOz3fE85PXLfe8XhXMN00WTlDzga9FL5TMIYBHMppUkKV3PM58kF6DrYgivf/e53p+eee65R9hui1Iil4V+1aQl6mIZMK6Lw3AjjtJqAKRnNVpdkMdKufve732+A6/IwRXE+I2cAbXLsSMdKtG//gQbSnr9waTrx0UfTuXOXpg9PnAzDXT6dOnM2Auwn0948s3nr9uCMAKfVEThDg4M3tON0s5oyAZMlEo+4evV65mhYFwRNYZb30i7uGgImTfpQNN+d0YDB69mz56Zf/PK16YPjH0yCvk6fPjWdOPlRr4/lqpmnjGX5XxgqjZnlDE+0ZIpQoU+dhxy0forg1etSvKKzT9ZSZXzwLe+jH9u3b8mYBrc+kQ72Tvd0XrFq+XTo8IHOhbH86c/emJb8+Mc/elXl9dVksDUIYDBRmCzE4+LFi33B/fp6Q/Qs/yF5cYrzFyAUiFkd9DkDNQUoxHUQrEhZd24X2WUxEZxBZQfVgL2BXWkHxlQCEcJrkBFK9UqyjVFiuMrmWD995nSRHXCqP7OYd9T7ZP0KgJXvbPuOqP1btgZZQmQiNCxdmEBInxLmYy6CXD46daYARusRUOCw3zEz4bK8c+jwkenlV745HTh4eNq9d9+0dUskoP2H0sZlkfiOTk8fPVaAE6QlmopmLScyratIlZNMJFIQIzPO7kPAp7SNiTltJ9iYcEzOH2I/I/psdvPZtW0ZY1owBlyNVT3qy4FNNjozc6ANGPGTeVeAlmcwsMdhzPXX5pm8kCH0X6RA5pScDT5Rb8bIdW1gwuncljCkPfmvZrfADnMnvz3ig0gIbJtN1J0nQJ96MT1lkGhJupg+xHj7vXe7KcNOCSFEIWYc9KYBP6lL5KEgvEGQwjhC1MCssmpWy1lilzaCGzCgzXYrunD+XK0qYAwMIWyCqhxynBsnS8+U+6vXft2gjD17Fnvppr0InNeYZ2m44PTTaMBy9jN5wZUy1NSP6QtGRDD4pUi88GPd2g2Bm201gzeQKsRyWIm2VPvM6GYcg0sR4u7QmkOkMOML58Nwwwh3BpZFMiuTfxrMSP5BUxGND+673dvaEcCGyTsK72k7Qkn4lBlMsg7xFXBE243V7fzm7z144FDeeiLa+M0SJzjFr0jT+P73f2gY0odVxSHw4ULhk2MnhCkg2fEEF66Dd+MiX7q4j8G8Bq6ay7zSOVOW32l620sYpX2CeScYnxmV53yf783Xfdc+8EppqFsqx/y8c/6ep93JiYmmrJbnN6bMdB5mkDY6FqLCeC8wNNdX3HQrZY62Lwj74tR/dKtEPK+475iFgHFoT27PPxdHW5UbfLlo6MAtgnFw6fEoH8ypQyT02fNnFwoPZYlAGUEn9UgqcenK1dDd5aFTz2SOt/X6pw8fNH6GW/Fs6Cn6g6kwbRPCm1ch+Gu5EiHSpgMYufSkW6JFbti8dbITXhpQtyHc1J5mkwodBWtiCwSyZoamA4eP5trGaXOUlq+98q1oo3tLn1kP14V2Eopppnv2HqjW/tLLr0zf/d73c35v+t3f+dH0ytdfSfuPNsnSvjBagqn8AQRFpuQbNpy4ciXwxoKxpFnjvvmtb+X8dnGUW4VQ0SC7jLWgsA+OH59e/+2J6YMPT03nzh5vGsuzYdSNlYqAzacrL4D98cVh4Hk0YlMFB42RPpsnS7Dk26DM7sgY79yR/mzbnD7K1b6kwWGsdZu2sKLumI49c2Ra8gd/8Puv0iwbAJWBVNiQiEMMgkCICS2THd49WgBmaaIxY0wK0DJR+40wOQCU3wOBn5hsDeh9E4U41gec+wjT2TNnCoye375t7MgxL3XADJmg5V4mTc9ArR5APLSwp9K+Wy2fzd51ATYkEw7z85cudlLY7Jk5mP8QB/Z5jETEIAJoYJk4TJBovlUBLmZhpuWNG7dM+w+F+YYoN79qiLAkJhsyqdb27d1H8tozbdi0JYRtRJMOn2ok2QD2sgAEhGImNSYOY4sRGiwaj3a7x/wp1F7beuQ+RC+Ryp+xQoyKYBl7zLjRpoGKBl0hOkJeAyaSimC4Y0/V9D1YziNXbTUMmOb9GCPJu/X9llA8UW2AVkXjLGFM+YO0ZWLzHPKD+ULqEpLWhw6NyOqQoraXv9ucEagQWrDiPpiofyz9vHr9Wk1kp/lLrl+tr3P7rp1tx73ACYJHkBM5LOBEfeZaufdFb6c8Z5lirjkKGzlptkNrGNe9d+/enTSUhiE7lF2anmw0sYPJyUEiZg62DKn9yzPaTFtVrsN4nQ1jB2Obw/hovdbVmz9Rj4M4R0jKnN4M05TA/XGYKzfGhrRLP42/IBlbPfqOEWqjQ71OGs7qaBx7du+tNk8YmPGMiZ7gyw3TFQJpp+VbYADBAM8Y5TDp2dDiYU3efH77D+5PX2yteKda8wZCQPpEc2LiVofxAe8YLkH3m1//9rR3z/6a5gkHZaYZl9l3CW8dhM2Oe+ZDMNEw2QoIGzBuiYe+Gfsypcxx4TsP+U3467iDO79TlkN98N8xM7P5Uzsc82/PqQtsKMt1zzjn8mjArquqtiDP5QSbSwNz2gEPWWs8555nMq1fHP2+aO9cj37PcG9ctEP/CLuuaYPrc1sd3i2KLQ7P6Okod9RPyPUJdpXjnGmiVRs2bvD7dvCi7wscy8FUaz4pVt6p0JlPgaznwohE/J49c2766U/+Nu9N04fHP5yeOfZcaLIMcE80cArNp2kyE0sccyVM6XEk0CfTt+MffBi4WzVtCf3TL0Ink6w2cJtg2N/97vemZ597cToSZUWipO1hwF97+evTcy+9GKHvSJScQzXt8gMrixBJ0yx+RgC9/wnrXOhbRoUZHC1UhxSzrt2MtrxkCXeVBCOf1PT90enTNTMTAgU0Pv/CCxVCCKp4yyvfeGWSE33/fibl3RVMCSBnz1yOAH2xVmD4ZwWC/nPNwr+TJ09OF6JVcxeJ9PaMeZElDD/t2EcBkdLTFqEy1+0/sG86duyZadeuHdPGCPIbNkWwiZCy5A//8A9ehfSkRRweg3SqSIEAGONcv37tdPLUyRCIT1Lg5kz0w6bpQxg9I+BkaHAjNzSbPL8BTU/ACLOyegAj5sicDBhECSME1oOSzJiRacqY4omPTlQCKcNYPIt5D6CbaopQN8KScS7jFUSBELiuHkB7IX1hCkB8bEhQc2oAu4nCDdaCeDHhqbsRsAECwQGAgB+NbxlCrlq5NtrSxhDOh10beffWvenRw88iue3LJEfbFsSBRaU91bgyMfyQY30f5j6IlLHQf88xd1gobuIcReL0mfZpLBEmhNxR327OoRE/nlak7V7jEx/LfxBGBI2pjIZt2cmIpKwfFKJHMHiU+ekSlpxPLguRWB7CGAJpHJiFP0l7WShYOZiGBC3QRv3Rlksw1ZH51gntMubq8UkjRzBluEFERDwTOoxNWtCzwVWp63qA3nKFU5HEpWaEVGsytysDW8ZcYIZ2YfgQD6xirjRU/mBIfyvwxzQ7L5Xgs0feSPjG2hiVwQXOSszC9MYY01oDB+krnzJNYMf2HYUn7b146XJKmerHqQUosM9KI6qya36NUd7Rf/4nsRXWl69fa434w+lhiAEflH14IezHOeGA+cb4WCVk/UkD2gYuDLAuehvsrluzvsyZZiMpBjwDL7OQbE4QRhowKwCCBVYePnzcyFYWIwIMpmLQab2WRtBmWBFo9PBUohLC9r59I5f69Rsj9zXNQTtlFXr22edDNL/WthCea3UKfohk7dKjENsuxQMnYCBzpY55hQNGUktNBncW0uCqzxQzGErg0fyYb30EY3+H6eZ9eKIOcD1/n3Fn/m5ZGAtBfrQf3jPu/znjQ6+8w9rluu/jyJymzf2W9mngCEAcDBROOhQlv/TQ6NOHtL/zkueUpb72L/do1nMkvhaw/lEG1Nsy9SH3fBIO2q7MrbL89lnLWZ+dWs/MgD3L8oIJO2TBwjTs5MPkLNASPVwboY3lhVBaa07gQLIasG09rXigZ44d67Ic48VC8rVXvh5NbmfhwBjQMJ8KLrJYXbpy7f9X1n0+73Wed2I/JIhCdIAAiF5JgGBRIylKliXZXnt3Ja9t2esoZTIpkxd5kxeZSd4kM5nhH5L9A9bZietmI1tWtQq7xN7QSAAkKgmiEgSofD/f+3dAZPcA5/c8zyl3vfp13dc9ff2bv9d4oEOH3y6OEQbBG22YxUbciMAp5tv3T59vulnxOmBXWU898/T07HMvTC+/8tr0ox//dPrZz385Pf/CC9FMD08/ye9/++/+r+l7f/8P009+8tPpb/76b6e//tu/mf79//Mfpr/79383vfHG23nv9enke9EwMxaY97LwJThJC+ffPZM2XrhwOe2zDAo9vavxQKvWrqlrjsa/PMLJtq1bpwP375v27d0T2h5BInyLC8fqFcuVjIe9jrlzWNCMKdpSi0N4GDy1AoMwxLQvnupMFMBrH18OfTBuUy1BtjmUBwN9KL3+3d/9vSdx5JDVElCzq3KDyScs+gwTteaW5soP5XcBKdqPwYeUngcUJCdA4TepXbSe5wGQTgAMxFMCDMwNYErDh0EBKNtdHTt6LGB0R7VJRJdkjgGT1kj1Bg3DJywwQQB0RAHz9IkYad9HFz9M+5Z1gEgy7x47OonEZnGV/1nbrT3txgAhgJX2Up420WZE6iE0LJbaYdU+Ikjb9huACdQx2Rvu2ZR3JCwYEZlzQgpEigaaCopI89IM4+EU7m9citTpmzF0H+I7IRyyUL9pnp8DOAgSmKwkHI2C7rXB+GtudqgngIL45ccgK+jYQjn5H2QKkaCpYKYpAzESJCUCXNNJuXZnGUwN8RwHiX4QgEHE1EUocE0aPb/BAaIKFvim+n4exeRryk75Ep28e+J4kPl0g2Es6xGJiUAxi4LBFdLs5TqBBINC1DAMhMN6a8IDYt6xSgWkfQTHcxbl53KJFzhifrWcSjBfhioMfuyipI3eA8ujf59Ohw+PwAkaMYsAHzHm3/nLfOqT35Y6IVa0H4y7rp20iyVEmZgpSd76dfOL8AqKs1Rn48aRv3kIRENIYi4zdoRiG4fMQrGxkN7PAfmNFw2VdkB6p73b2QlDQCzfevvtjtv9kfSNjxSV4BusSZYj2Isv68zZCBRhxLKAIYpMfPCURYcJstpI6MND0WLWrVnfMQHnwKzmy5TXeIT02zGY5WAsYH4wP4Ibi8+YJ3My7i9odGA45bhROE+Nfs9uC6fD3/m7eZgZ6ijrM4YNtvoJ4HLMGrTnnWAD/OSJ3i+FzGHevSOYiQCAgRuvmemqx7uAx3PGS7mFCf3IPN7eJs+aP5/9HVzyqVafMxOen09B/ZzLJNz1XofGPAzG7lGw5JpPeGfOfv8Pfr+byDPZMr/K2GR96pbArtgf0e5WF3jffOwUgRymDH6KT5l7ShYaTQlTl2xaTdPYFTMRhlMPRiuxzM4wV1YWlpXTEUxFVx8/caKapt3H4AgT9qZ7t2Yclk1vBafSufwHL4s7HuBJWlU0+Pv/4XsVCB99/Ikw/y9WSWK2HUtBQ5OXhy5stKvS8gqe6PP5KGpnz5zvkicMlyZqH/HfRDjiptm8Zdu0Ppp7CGoDbN85fmJ6I5o7872tCgX/ckNZgmRijM3YtF+uiZG72tJAzJv1CmziPytTNi2fy4LPeKyXzhiGB36S7+iLZE8I7YpVaW8UPEunGpmeecWoG2D5la9+7clPTcidMp5Es7tkK7SzdWhvvndLERTC86WZaMscMDRRziQdyM1Eh2AcP368mqrJFD0LZOzPCKA8R/0HNIDLb58IjqCR4dMFYpAwWkkYuK2iyqACLBptT0raBmKC6CnX5Avi4bjHGDAu0kbzjp4+VcGBz9NmC6Jl7wgXItlIaoHIf5IBcmJUcjnfnYECVA6+XYMvGo8GweRnkixZKjMOd5a2ct++ffUjI+hS5wWFQmQxxoxrykH086dMk4YadA3AkXBpC7OvTPagMJMFYgD5+YAgL8IAQDG5FJl+Q9IMl1+IV+cvY+x66jCKReCwPYISRNa/prcEYfmOmSmzGauMe86buYUJYsAYJsZTX6z2KCP/jDnipGrtahscKXMmBjX95j31kYgBMZ9viVn6q28EH1HCV65f65aEV69aqiRPcxhSyu0zGX9ALyWlFJ+y/IAH9Vg6ph6WGAhNYBq+nlGnBhIC/TaixnoIiulb2mJMShxDBPSJn8bQqJtJmqYoWl+aSRtzf/FLX5p27NgeAWWszdR+y5Cscba6QC5zn4Q8zDhDVWa8JohqTph8mx4zfXUOYnpn4wPESpw7fbrEJwMemI4AEYRnwiVY6gfGCK/0X7vfDoP99YsvVnMFmzWFZzwJL9ICsqJws9DkMdIvP/5Y4UdyHP3l8jmX+pjTacy0/42b703/R2S2pR006pXLx7aMCN/99+2PPDmEQXCfoUo/AwGBWZqwMafNgwGCXi0/xUd+fOMc+M+z/JmO0oKUYV5oFQ7zNcOQ+RgwN+oA0wOu/B6MqvDowRz9DGzO2nPL945DGa61iAHHztaQ32MNcHAh7SFko0Pq5D7xnme5ZMqM8+lo2fqj3jwHp/puLjd1bO7lZvF7bosyzestnMqceDcl9994Rt0LbVeu5zJQoz68ZNwzTtrlE40k8KLDhMZzH8jxPZJiYKYXLuSaNIw5maAPBX7eC71+6cWXJvm/MUoWkaefeTba5Rs532zWKGtkxQT95V/+1fTqa6+X8W4Pc5J7ge/2wkdicySRYfW5Pt0TpQ0DfvW117pyYFUUFJas88ELe3GzNqYXUebeb5ZFCXAIt3BfwOEjX/jStDYM07hbTUMgR+uX50RDKIOEC3ja9MLr1kWJG2lcpXMlHFohcOLEe9NhJuP3TgW+P+gY4hVyt+/atSeMeUvh7rlnn82z75YJW2ZoiSCaUsUzNH1jBNsHH3q4AsQ7URaY+TPYmfZF4Q9WAY387iOIlVa8orSGUIpudLVK8JxFqspFBAnaNdwyh/Bo0R986w+7TvijSOqkThoSE42lSNWuUoiJVPDBgwfLcIS0v33oUAvEgHWugNhj7EyByI3766q10BgMGIDUeYPi+3wykYgI1ViAfiYMlD+KBmyZkwhOwoA8zd6l8Uov2cXqqU+bBYRVk0lbbkart8Tog/NnqwXx8crVaQH7uVzTB9rJ+hAX0ihf3kchuIQBIenLEXdImIHCiGnXshbZeGJ1CBTmzqS5I9fsnbk8xKpr6kBYMCWo2bFLYxuFXA0uPzHVMkfXnUFa1wTp+KypXPuDdADNoQ2KdX2+36QbES6WRpPVTnqqystwc28QF9pFylq4hiioR2E3RG9jjmnXpxFMSvzynXk1T5dItA15Vjt9d9CKZ6Li1P7RD37XEGCL/lMWUQPRQiDs6alcTJ15m2lbXRczd5e4BNq/tDN/SekicxGTo8eONZCBVqdOkj6GApaMQwW3vMMdMY+VMcSofJoHglIGoeOSP32+S69CsPjUmX35Qc0VxOI3BWfvvvNuiRLGLsuPTR30Zc5QVIRbNXZtAhvViNcM9wgmhYjMGlA18LzDnCfJAWY8ombDyJfKMkdzv7tBdN5nRamJLEIr2FOnT9Gu+sGML1CG+dFOLYgGM7jx4puCk2I0CIb3bry3wZSItfpptXaKQXSMm3eshb7v/v3TlyJorF27vmPkk7vH/NqU4cD+gzW7iZa2NKkmaLi7ALcNDASbeRePxaf8Nk+Ll7iXUsEFLrhw9Hk4dht8pYDCVQVSZS6UazyNKxgvHizcdyp3xqd0r8+37tzzrPsO17p8r+UNoVFf+26fAOtE5AGP/Z1vDrCsnLksR+vNz+KCni/cb/sX2jFr8rcfo75Rr7Ga35nbOj/f+x1R8JQ3IlB3Lf/CPc+CVYdo3DfffHP6q7/6q+n555+f3njzjZpFZYgCfy++9Osw3BcnKUjfC1OVH3wOkmPdRE9pkJbosazQaJnOt4SponWCBW3rCQZkGayAntYRDN9//3S1aX1lXVy7RmDgqgaC2Xxf9DMr4VuH3p7WBC53790zHT36znTivRMRrMd+1dbE4xOYNjwSNwEfBeTSZi0z4o6SndB99IxbCEOkDJoHQbWEGjBlXvEDWjal8pe/eGp69rnnyh+YpC1FeuyxR6cvfP5zgZO7pr/4i7+Y/t/v/TgMcnn7waoEBjq/aYc8BawJ167fnN4Pjl37+MZ0OULAwYceynjcHR458gWwRFHyuDXh9byZkfnSd7RCEhJCgjG35G/RfQcOPjlL/wZD6LngqzrWQwgEVJnE3bt3lakiXCQR2rClGZsiQZN8ZMSCcCT+BiMFQTFbFa0LQhtshNrgITIYB/MCjRehI3kwISKgNAxSEckBkF22Jjn3+Y0RPSiizTRfDnKSBcmGGYD2qNOAG9FcHYYqZFzybY55DIBkj9kbDGnGluXa6gyOZB3MlYjyCARa3gkXCW7rrCNHDuVzbN94IdKmzfofeOCBPiNqVzALH077D9mDS8yOgqIQTxJRN8kP8mg/ZOMzwyhpEKT/gWhB4DKFocE1KX0kXb9bZlBY6kkHRBooW2y+dc4maO+rp8w7L3uWv26OmmbKvSNzxffKp1JTewDbb5KnuXFglMqZieJMMLrWN2eZh7aS7HNos/vzdRUTrmgcgilI50ffPTZdCSDLKCXBBA22AlrKk86RJAqhCFAEMeYuOWUhK41vaNljCYgAQZI3TRqjh7D2CUVAyrADy8bDp3XCXC8ldhlT0Zu+ZuQmUfLWF0Jg5toDDxwMfNvd6GaI2jthWkdqRvKegAvDzbe0fsOGacu2sb+v5Rz8tJZbmXcwfPVqkC1zSouxMmBrnt2ybXM0zbujYY61lNYmY2qIoeQEzHUy82zZvq0Ze7Zu31qtV5CkcRWrAZeMl77cE+bLWsQihZhxM9GGRXe+9uqrnZsD+w9Um8fAaff8zHAUw7V2lGADNpnbQAuCIk2g3Le17ug4EIt0ZunWIHgGb4EJmn+UK78dTO0I/ewLpopqqxMcgWXXjC9Y1Zd5nFw3n4Wz3K9QmTKHZqz0Aefem09Ncb8BSZ1T7A45VW+nre8oz6kd2q1pDgS3SDYqyFth2N5OMwkesovNh3fbfP/yXTvbvnxH2J0pXIXFGzRRXcPcrp3Bo/YNjg6ccn8+fM9rt/BNdRXsc1Qg8Zl3WQYJX69F+zx37kzmMgpBaCsGydSqv+AA/jcOJuPE5Ey4hBsERMyA5U/A1eo1q6oUSVzEFC11sbXw+iknghTAd4gIDtyAbRY49Bmdhb9oxo6duzuWx0++N+3as7eKDfxnRZR1bekyOwmdmR4M/WQWx8TqbsrIsN5JAYv5GkM79FF+JN8ojwkNFlMEz7mF9JPdlYBh3TPhSxZH0dmNOco7LGoY+MOf/3xp0HtWLoQ5y+wlv/Nv//Y3GnltrP/hH75fd42+EWTvCpO/466lTUqyZ9/+8IXV0/VM4NqFYF3XKZCCWrk0mfTRZXSEAM29BwIpffpPeN+7577g8oI1+Z//4Z88CegMnDWQOg5g+LEgoskhpQMAgMAsDdjW37M2DMsa4vO5cWc1CtfnACwDgwlimjQCDmtM3gAVCPOsOg2OdaCSQ/A/AxbSgmAWDOH9TCKJXVSsckAvYQDoi6q+a/GdNVFglE19lrbOUrPBZ17WFu1A1Jg4+RP4PhHus5HiPommLOlDkT+AM0vX7XQqhDAmmCnnyKEQ4UiLMq48/vij07at24KgIRYhSLS4EsX+pqEGkUIsJcdABDBhCFoCkPKNJw3CoYwica4VGfO9DA5Saodz4bmhaWCIuZzvJTLKy/0+2ueM8fAdIkrMH0HlCBq0rE9KPAgkENgLzZCV6/o6S/2YJ1gYYzGIAeHJd/X6nOcSMvR76nUM4nizGrCBqFYSYixS8cLFj5qK7kiY8MkQD+Zvcy5snyTtPQSP/xBciVyG3PoytpK82O9DKBxxBnLwDkI1/LsIS9WihfHBsCH7pQuXpvMfnmv7tYk5mmAlAw/h7/2Tp4JQlzO3T0zbozFiImBU0Ap/lDGy84n80SwxzSGc9g7teOSuRmwJB9pB2JP+E4ExN+6vWMnfLQftuvSBhWZlYRPx3LJ1SwSSe2qJ6lrdlMX3ZCevEpLiZ4jZOTluaeErG/xlTmttStv495gI4c/6CArdDSf1CybbGy1k04ZN1TCMnyViNAU4hpASdpgWm/jh8OFpQwjNgw8+PK1eHi049fB1e2f5spF9rIw082/eweosHIJ9/YU3ovfBf+E7N8xRn8m7hTnwk/eMI7g3L2BLeQhty8/pvZqz8+m3+4W52+7Plhpj5HC/1/OeZ24PhDIXxa8cCPMwOwdO867v9QmnIZ713DgHfLs2zs/a07pyT7/ahpY3niuu5Zp+KmcIs+1k3tWGMSZzexzKzMB2PFLUrfLUA/4x4DLQ4IQ5f+mllzLPUowGpqKBuccigu5iuBiSqGfvsorAOX5QAXWbQ8fkQQDnlBU7GnVz/vSXwGqJHFi8ci1CWbREjEksjOhhc/jEE0903bFlms8//0Jm+45pY4RRCSys8Q8xbvuPHD40aE76tSOa5dYt93Z8uDk7hul/BXfKi+8YfRiqdugXGmypkMAm7Uc/VwcHmKxracp1Aapw4dFHH+0nZo+fEI7llibEp9IqkdJOvvbGG814hf7s2r17+trXv14r2Muvvj79/fd/0PEQpNvsWCl7247d+b1+Wh5+eTk4IR+9OZFNDtyxFhNe4BA4whfEJZnEWu8CM1bcmPMd23dMi/6X/+3/eFIBklN03VkQEAMWQMTMSzsj8ZOmIe2yTBTflxBrk3Dy/ZPdl5UUShVHEAGFiQF0BokGDIGZAgaTHNqB8m1OIDKX+eFiCBaNszlE09BukZj3ETLr42jh2oasqgfRwkBlKzJxtA7E1kTZ0pB0rf2Ii51iTPYN/CRlGosVd6+Y7gyh+vDsmabe5DQ3aNrIJIHI4DXs/LRtWcS2yFCU+77vixRE+8WAuqg/BHkgZc68x0tW7TZjk6ozETNCD2IDKPkWKznnu77OTFn9jUTMPW3ASGakRF4IDJ6XjKPac66p1Wefz1iog0aqfAcCNIjQeJ5kzNwMyWhDCBXiMAiicscabkfbh0ClPNpFCkn5xncQJQ9r30yMwYM5ISGahx4pIzy40iG/Fea7IePJLwyxyliXLg8AryqR73KkvMAEakORsXvJomrEJ98bidivXb/ReABzzGJzniYb4iFjGkZVZE5bjGuGrMlhaKX8y0bKOnESPfjsLl+pHwzxHYnoRhz42piwaMwIgXZY1sC8RArGGCEUDVV8g3aZA2Zi/k/+Wlrylx57dDoYQsXKYlzsk21cRZB3/WBwzw5M/GaIoU0cRCXzyyEKhBgaisxVytMecQ6S7hP8+IkJMQguEyPfHssUS003Mwkc/OqF58vgadba++Mf/7TmSUIa4RQhA6wnT7w3ybj1+KNfnu6///5qvnC6vuo7FtVPz/dNkAaHAzbA4GAWNAGJOfiDbQgwoDL3aLg5mmwhsCzJDMYiOBBxbrBOnh8MkabsPQzWW/ke0ANn8KK4sfDds/3Ulr6/APPBox634HMwufn5+cA0xu+BbxXGM96fXR9HYf+2w3OOz4Tgz9oy2tbbFQ4c8LrjhSHnu/cw4Xz0gDtzGT3gu3HoM0OIMQ+SdHjf8x/nO+XI+lb3CFyLI/jYSpIlCF2wDJH5VkS0+BPuFvDAAsIdSTlhomX1oLhcXYhh4LbB2ClkXa6WZxbl/T37DkTD3TNtXL9+suueaGyBXyxAJ06+X0vqiWi38BessUCh4QRejJHgadUItwxNG9yxfBGG8A3joX/gEpzJekfQQNvRMEwODt8RGoQniaMwVugIDV5A1Pa0CdxTJozpwQcPdntOQokx2hv6bTxOnz47/fznv5j+8Qc/rDDLP22jBdm/rN//t//u/57+8Yf/FH50Y1q+Cs5vCy7K7jU1Hsl4ZIabKplwIICSP/uDCx9O3/+HH5S/sawRclgoCHbw+VjmgNC76I//7LtPSg4PiREGpkjmI4RFijlAhjgO5nqpZkwSuMAkQSfUdSo1sxU4IpHw2+k0CQQAMTPTYhFlZSjP99nvsDL3TQ4CqR1MujXxpi0iTGcNE4DxZXoHssgUJeGHAReYgygBLFoNRoMImE2TiRjXFB0JrxMboFuVepdGQmFOAeB2tmDOuXj5wnQtE4V482Hps4m3JEmazI0b7w3A7SnB5isJakRA4UskeIwx8zysbCQy5IHOCFU+MaigVMcGEpXBZcy13RiWeeasNryAxK5DJqjsPWeRVbl9AHnwFEKTawtlEFwQHoBcrTxPqCXyQtthbKxT1Q7MQrmSoFdA0v6U4Rrmg3hQIQkd5g9BCdyX4PlHGJo14jLhzMFMEAV4pcHTtbTjTJjjuTAqI2c9nzSPxg/8WXNLaBMkyCymjuthVoUhJqi0hQS8LG0lLABijI+JmRAnN7WF8vz3q1etma4GFsDNp4G5CoOWwqUdmATTrVgD7SMgSshi/qSWZDqieWqztbhiCQijYJvWqExEK0Nd3EC4jDmTMEmby0LyA+Nn8b54CmNGOgYnBB9rkDEi8C/D2tkPzk/vHDvR3cX4mWi53EPmxvDpHwJSDSCEavuWrTUTb4mEj3AQQuwny2T9wIEDJcBHjx6py4b7SL+16eWXX46GOlYXWHoicYO9vtdHYwZjEvDLp75r5+7p8cce6xpl+CcpASYcaO0YoBEVVDUuJ8GtQln6BKcIitYF014xEfCar32e0OfZoW1iVoP4FnfAT/rsgBtgFvSjDUPoBJMY9rDSeNency7LvBk3h+vKgyfVQPMe3CJgKh+cE5zVw0LWMnMdowTXymrb1aOG3He0npaachfuz3ipbvPdR8YDo1+5BpcIheic2+3XQpmte6EcR17rb8K8MpWnHAJb3ipjgmtvvfVWd79joRH7Yl7gFZoHbrppThidcp2EVp+ly6n/9Nnz04HADA36yOGjaeOwQHCrif6lpF2MgvRJhnT/Aw9O20P/uhokZXwuzMqOQkePvBPBLoLwBxcaMCj4CvzypYpBOHrs6GSbQMoFzZQwasVKXZYROOdkG3DQwNhK0A58hHgBjPpN2GNZwUcID7sC/6tCJ5pTPUNmNYGASMlw0DUKYcc71/ZEaLAOmHCMv8AjQsNrbwz/OOH35VdfaRDiivCUkxFOd+3e133hWaN+8dQz9WVTPuu2Sv2sCNu2b+0e8wQDB7fltuAmWnn+7OmMy7EIJsc7f5ZGEQDQDy4h7y/asWv/kyQQeTk9JMqTL4u2ZwADEiFUF0rcaChzxpaVkdjZvLEB0sLdTNcIxPJVfQ5EnzxxsoDS3TMCdCYVsfJpAwFEQgCVuj65FoDMO/yp9UUG4a3NMjGwhERdBh6izVzWTD+5R9IR7IIYF6D67uIM6OpGnlXKy6STQnwO5z2T15AoEVKQHtYfqd6GBFemk+8emS58cGZakutLSegAP8z28kdM8yOBx6JoaStXZnxuBrnSPsjdZOQLiEe6007CAOkVEKTjg8FmoggQiBMGfwtxe482GuTPNZKW8S3HxO1yDOKGsZkZT5dMLFz3K20NcSvDTXkYwyxkGBsMmcnEJ0sDCRkTqokoY8IvjAFrE6mtvq3cIyRokyVXYKGSubpCALSaNs7symdLc5yJqKb7JlMZAmc3nxOC4jIPS8JoaKF8vny8fKHW7PLnWRTv/CjSONOt3WBYY+qPbc3D3wh5xkYevymjXrt67XRvtMi1kVgJUaw3K3OS5knJ/EnmSBvBWbcxXLwsgtWmPBukTHsCgmWk4h2ckqyvj2Ysar7CXBiAjFYXwvx1DkMCU+vXDpij3dUMm0/CqXgJ2rklbZJn0BKWLIlAF7glPIpG5mtrgoEPhyBx56IlwcVL0+kzIlzfL95ZRvThh8xx56Zf/PxnafeSabs9tlOP2AcxHHBmrGAYQrKoZ21759ixpusTBU4T4YfGrJnUBc9wcWwIHbgZKvvi87+abn58Y3r0C49ODz/0SHB0WEaIgAgy+CeUdCwCH+Z3WH8C3xnzpUsWlcmzmiCIhTGwDDEKoaA6cJ12Fy/AftpoPhDaMqEI4ILIuCVMN/CvcJl6EGnKgnmcl/wZAyehDR0Dr8q2jEv54fYFxjx6qw2+11Se+74rr2tX/c4TjWXIcxVgc919Zeh75yhlYpUVFHJf2x0VVjMqtLz5aKrZfDZPQMpHe2qVgv/pUzE3/Wt5fi/gt2tw1Xf11B2Uy3AcTGi4jfdFO9vh515ujk3BldBHXbZbnShp+ZThGQZgPTyB1PsXImwKohKIJC6DRQ/uEhS5eOTEX7lmXUjwomntPfcGH69N6zYy6+4Z2l36SiAQVfzTn/4sMP5B6tzUe0zYUvvevIEHbGmdfPwE3OPhDaKr0eljXCfGN/e5fOAoMznXpkAxS1NZXuAyGk8bNu/cLBfzLItRt6QNTltXb96ND0WKVlzYy/lONE+7TBFYpI209EnM009++MMK2vvuu2/6k+/86fS1r30tZX06/fBHP5r+6Wc/n/bu29e82AIXwfzf/eVfVximANLw5aMmdK+4e8m0OWN/+crF6ciht9LepdOGMH0rA7RJlHlzOQQWmqo5tOHjjNuiRUtWPFlENcmIfz5J6IgGUyYJGvFhlgA8zBIi1YANxzbmg5k2eCUARWIyWABZpQaGel4pBvMIrPnO9zuvG0yr6juAaYCf9qstkGpVtBlMQ70F9DA19WC6FkDbRg7h5v8Y64ql07PeTRv4pIb5W6ARwC/BSy0ke9LijSBTpd7UAT+Ck50x67wuRtoB9BvXb0zd2m5v4tUhXtaH2TiAfyx4AriCmJh/CUiRBQEZplBjGj43ICFtGebg4fsqEdKi9K2fqcM3bXJvEIhcybvKtcyph9+QNSVVCh9Xi7DGqL65O5iuEdD02dlFwoOY2Ci/xDHvKJepUz2kVM/zC2tfGbDPzp0+jWCMsQfyIHba27W3uec03g6zabMBvs0M//Rx6rQNJCEvBRZ2aCXKzZ/OB22cxjmYvkxZS0b5rcs61wFbn4SYICI0an0QESwQA4HWBpmpjD+NuebOSNAsI4gLwUycAOGQALk2SHx3tL0PCveXu1n3vn3319xseYXnJdrgChkCB+EmsJKxIcWrX2Yy48I8jPhiQgROS/yOH383mvqlZqSyn7D6RJk6jJUxB++rQkDkveVr4ncVhfnss89OTz/9dBjwhWqslgJB6osXrMF/JZrFe42NoO3CgTLUzOfJk9Gog39wkaZi3SNtSoyHpVa7duwqYRa5binWEowl4/Xr516YXnju+enjEN9//Wd/1qQj2ogBg4E77xxaSplDxgGrELsww53kMEuWWU5G0+ZzxcgKrgOObx2BOb/x4uCeNrs/w47xKDEFxoFzc+4kAMwm4JTYub29XMzSAVaUibCPd1O+dvuuLs/mL3wqvKQ/fS59HP1Ku/Lb89rU530ulO+z7Vlo93zO7ZzNx75rR3Es33ssMFZ0Y35+vDPKdnh/jPvCO2nB/D78BGsE3quhg3CCpsWyU+tDYH77zm3Fp/UbN1QT9ibLDtrN18uFCP9k/mte6AidLDqsL2Pco7VdulJN0VIggYeuoX8bwy8e2H8w7y6va0OayF//+tcto2vMcyqbVkqgZyrGOOXif/zRx6Y9+/ZOcjink/7X1STRjlHXR4mhMEdbAn7tq79V4fzw24e6Rh5OOTFhtGNJ6uISYWGydSAftbXQ8K/bzUquEbg3ZsYBjL72+mvlDw6WW1sL7t6xsy6evdGsmzzkmWemBx9+JHiye/o3/+e/abyUGJEdW7c3UFJGPOZ583P48NvT1SgIs9tySdqFX3IFSQKyM+9xX4l5Op82URbMrT0G0pxp0b4HPvckHx0pGrGxuFsDu67xypg8ErU0e4BEYAyTAzXfWkK+CEC8OgSLeYqZjQ8L0T2dgUSQMD+jrXJAQhrD3E0MAiKq+e7lJjADk0nwLqbrGEs5Pq0mTOrg10B8tXes07xaPxg/MmIm327XI2dCmbtNFIl29jchzBhJfXwBLkwMEC9eHIRNO72HiZPYUu10+NCxCCWXp/CraBXbMqlrGxUtW5jANP4xZiX98t7MrHSizEwhQajQihIMhQIKXwG7Ps/IDVExC2Nl3EmZPltGTm1V9EBuRCLacvoyI/v4NxC5Gzqk74hMmXCembUGmiMmpl19FsNLXUVuEno+yyARmNwfRGQQo64HDAFglnNdA0uAM8YlZvqcOpAtn4gh0zIix8d6NNqYZRPMp+rgGiC8QCTPNyo9Gpr+dDzyjHrBpnppv8aMRuE3vybpeE6yQaPyPNcEiVr8Ahji0rBgHsOwrA0j42/ld6Zt2YhbIBLElS96R5iUvndteDpJS1UXLZY07B7tkPBRgpl+Ex75mwuj6SvLjShLWj7TLj8RV0o3H0n79Y1vzNIP2oPAEBagZgjLbGc4Mmd3RQrfW438g8AzS9X+gwcb0AGe+ZJphYQE7WJyRKwwfBHiH0RIYXrMLGVcblYA2ne/XdLWTvIJ13d+6sz0j9///vQP3/v76Zmnnilj+fa3vj198YtfbNmOan2FgyE0Fkl95J+50v/pDkJPhNP0sZnpCm8DxqzPH5wYRAPHcR38gNpagXTYJcDtRv+6Bh8IrYOZ6cet94195nt+F6MoLvS53Et9gaTec/Reyx8HCwo6gEYVnnMqKq/2u2stO++AbWX2vVwzfx6e6/f7M8F5POf7GLfBhD3nbNty3qIXOVpP++v7QpmhB+4TIggfHnW9CkXgWu98t+E8Ok7wgVMSyJh3GjHLB9pGGcIE1GDjG4FWBEJR8ZgtIc6Iq8++6qyMy1KWWBnzOVwUO2o63hKBkJb94UcfTm+9/VZXBTzyyOeiNe7pFFsxg+6yvBBefdJmBQQ+GPil7VtGteXeLTXvijsAt9xKcqPzR4P1kW/hjprZ33z9jcLmznzHANF7A/JRBFLWH1YtVrB7N9+bcY2AHKHffCgfv6AMENatesBfrFO+GqFU1j0Jqi5f/qg0kqYss92+fbvLd+SrEEvxd3/7N+n/zml/2rpjG7P/yundE7Jjfdj0lOqzVNC643nfgFoi0xaDbu/txlfkGisPaxvIXvQ//6//+5MY6j/9009LRC0N2pxOMHFglpgF1RtTQtBqpsirlg9BZL4GxNCaz5qDUwagwORcR4zsUyzK1eQBIvW9m2vukRw4rqUBs3aU2ZjkZPCsjZwBtWaP1A2YaGEkLERPOkGDT8JjrsIsdE7Z6iepge2ZQUIkxJMZ1HcmdYMSmGjbMCSRzgizBBI3btgsQkAOQro3Us3uSjAyZa1YtrIDjfgB3IbKpw4EqshKzEEwrKjL/czvLYZlXI2Xc0zKAiPVkBwzks73IGXLTGlFagEuuT5L0yUgxeEQoZyAHCMWKGVJEquBcphQjMtg3qPMMuE867pTebMmMS9/yf+Ol6wwFapCUM0RS8do7yBQt9rsXz4xV9oIeJD4QlQ0ZlKmDOkX2u65HurOGHp31DtOMNP+p4/aAQ4Av3ZCXiarvJzT+tyR1MIJZsGEMjD4jvndSyshcz945viJ49OxwKPEAzLrHDj4QInKotyroGZ8Mp5gWxu8o5zO9UI/9cH8c63Mcwp/tOmhBx/sOlwwSKKm6Zt/awnlziaNM02zypw5e67vwTP9lEeXUCliWrCUjdn56+66a+lk5xoRoPy5s78Prqp/e32Dq9I8u5kNXHTfEgl+40PRLAjB0oX+6Ac/nJ6P9rspRPqhgw9NW7dsnb7759+tiXLOpY0JN0vWAnwSCB21upS5wtM7pxW0lLsCd2k7+HLN2Otvj7RnnlsHLbg0o/A4GFnhLvChzWDM9T6b68Z7wJoyWLQ+M2E7A3193j/lsljN7///j4WyQgs8N8qAB5nTlDMn7xhtUeqAu8LgwtH5zzOuqdu4z+2tm2bh/bmvtx/Kmu87/tM2LvT5P3rXT8/OTBhTwmj5/lkvl4UZYJ7cHp7lcwcbmIMlTPz9hFi0+6mnn572RMATkEgodsw+eTR+acZu5QpZA29M169eqnBpFQo//5UIxfBqxZqVVdrEI8BDdVK24AiTtEQcNPJTp96vpi3tK5xiyeSXzTROm6KJb98RLTflWIr0s5/9bFoduu07mCd4Ezq1+9ixo31fLBJ+8MEHFyqgi9XAXCWROnL4SAWS5lAPrNTVFfphyj+6aFxGEKV87cffPdrYpePH36nAyrJgHtdGG2dOP3bkWJdecXnq43PPPFflkv94965dxXn0DZPGwCmKv/rVr6Zf/uwXHfdHHn64+Gfttnpow9r6dvAPntel88d//l8+aRJs2UYyMICbt4ytnPhLhMGLsusEZYBVKqKO35Ld3lpEnUQQAbPtpPi+uug7SIQIQXyEh9SFKSC+Mg2tu2ddB35IfUHUAPXwR9hgWQYvexIL8R7bIWJgGLZQexPAlHZ3NBnpLxELnd6ydUulc8uIMGPSlLoQMsEBtHeBZLK78Bfw4QHzEsX0jUk7TUld6kv/b4oUPTV98fOPTY998cvT3Uuj5WfQbWZOEEjDw9AwIv6vECpInHYyQ0MWwDwzRfRLH0RLY5BLwgQQN/UTIGjpxsdvjWAyFxjGp+saggHIASWhBPI3WjVz4Tq8bfkpA3QbV0KCKETAYVxvBCC6brljTjwIIQjhML4Qu2bflC03bMtNmwch+Yz5+YSAnvO8A7B7Hwy037nvPXN6NXUzSx8NoJ86fbbIgcQUCFMWP7T3nIgyBJ4Jl7IGsN4o0s4bC9DYvUsYwPgM0CDagjD4C4fJjlXGs5DSUgnBYtZcV/POS1wqTLq2owTztl6TJcc6ZYyPZqqtfIDpUL+XYeSz80BoS1/NB4JIQ3eCA4IhCZz5zFh8dDFtiOTNbMhsRpAVVMZMZ/9fgRr8v8ZU8oIjR4+G8FgeeEe096vBsQvtH6J2Gk6tWd1AE/DIlzYCFi1fOl/4Ya6UjEMqPYx1w6YNHQvp/Qi96pHsA0H86le+Oj144OC0fev26fOf+8J03977Wk+GPzAYOEi9BDXWF+3J39RlLIbQ5hfhgBkabMABADmYcGBsns/gpr9Ds8u9zAU4riaduvpUPsGxytEgsDXeyX0PBHbbhsBmtcFc81w175TgnvSKhG35owvnylQ2gO59bc6LqUe/jFtvZx4rYGUOy3zz7AzjMxMuXOe3+VaXwycG7J764FfHpXUNwWB+bv7t9Lv15Pn5vtP8GSO7J3nTeHhOL7wH1+b4C+NTZYIIkleb3zx4Lz6AMCSXOeuT6HkBUZJ4XL18rXv9fvJJ8D34Nq8QULZ+0l75LK0nXr5sSZnu+ydPBEbfCwxfyu+L0+Vrl+vL5VsVk/Dm228WT+ERGq8smrk4jgYhpR45I+CbwNj77j+Q58H6uSYPmQX+PXt2NRqa35TQejbwagMfwVbw4YXnX+ic1cwd/KHxmws8R8pMwVzwnHDSNfDRylmS4C2mbxUAYQOYOukztFRuWXRZGzaEV7HOHH/n3TJ/NLSBlNdvlIE/FQHGdek24bv0lwSEH//4J7kePMxc4Y/oFbol5uQHEXbfPfZueNKl6cKHtO67io+Lfv9bf/wkZmWANPiFcHQMS6Gkc34iSygsE+FTYH7F2REYTMg6XknCAW5a384hfgilSdBQxBqCYPAQFABh5iAGs2p04AJyK0NbIItylOd9QMi8QfLu7hoBR9Ib04UgLWZCEsbKlctrbnSNGUYGp9aRumjWiKB37ajkPnM2RJ7NqfwPgrcW37Us99dFQzrZHT7+xT//9nRg/0M1Z9COP4kmjAgjHkXSAFV6UOKr30WYtHX4cBGhnPmWAc39MPG7BtIiZzPgG5cZyQMiBQIEHsApR7uNo7E2jt5DSAbSzoQs9WQ86QR87Sk4YxntO32zlKG7KeWY66TlVaLPoR/qtmED824JSokmmFrQAtSZ+gbRW9Aaco2J3Xwp01Gfbu5DBpBOaHrx5ZemI0eO1tphjpmHBH94B7w4SNVgRt2um5MZnjo2gQv994yTmwHCWxZkDsEYRpWG9TmMATOpJp2riBbBTGq7q9eudHnOhSAV7XlrBNGNQURCgU0lRIkjxsx7XB6zcKBtvtcfnjaaE7+1VV20UW3WPozRd7jFZHYi+CJ1ZJc/BU4RBszC+NJ+MXVLJ6xM8J7gQ7gg+87WbXxiIrGX1/+N2DAVEiRoPuDHpufGjdSOaPCpW3aCmEniIbiL1WB/NHOCilNw28EQRASSD+vRLz1W4ZhwyypkngndDoF5hbcKeZl38BT4MgaS3lSwBEMB9kWB8Xkz+ltMOO84wL3n8qXltcwc2u5UJxqBMDvmZz47U2beBxOe5ZqqFqrkXO/64sCde55BfPseLBxNGB+5UaEhd7A7uNZ5XsDjwaDhHWvIKFs9iP7MdOfDfUffu619fo9r/ykD9jmO8Xsuz3enZYB9Lu0s/i00vrhRYVoMz4XuQMafK9hSXwIyfR5tI/BZrubAQNH7xs+krt+kXxJqYNJwVOlibHzycV4OIzkbzQ/9RcPgzEeBIatI+G0FO1HUmIFZXsA+ZkjznlfUEBD0C54eicbOh8ztKX7hYvDwQgRggYNwFNN30jzfeP214NDdFXApdtxU7VPw/PDhw7VWwRl1GiO4J7sjIb8ad/AHDOzcvWuyKcXePXubtOnBgw/WNF/LWLR6pu8dW3dMBw7c30RUmCr3zpuvv9k+UM6MsxwC+APXKYXp9Tek8Rw7AO6/b//05Se+3GVRtN7hbr1QodTSKPSU+fpEcBAswWFjwm2w6A/+1b9+kslGRKpN1E3ST37ykzJWSz0y/Q3ccH0AcyYjAG4SLVUi3fO9Wd5BcpuJK+LINJAC+p1GVoAMKVSGTugQSa97qmbQEdqRRzqaYtqksT478LkW0C2jsJQF4zZBNz9xbZjHEbILkboMAAkEcn18fSQUkHrPpGDWtBrmdUhurWqjg4PEGJKyaMFBuzBauUFXTd/4+j+bHnv0KwGC1dOFDy6UoJLKum4OzpQBYq6DScBpQAswEJ/8h5m9X003v2m32mWrO8yzz+cxp2eVmT9hvgOR81DGY2hcwYX8LqoVAJz6PsrIO8owWm1PriBsAdbmsM71cYz7fKXaQUhRbQNiwrwQGA31zGCGKT/fS8ZSgXdm4mAuhy9Zn2lEGcu00w+aIC34dAjBm4fent4PAprfzkmQwHMzgRtCifEY9RgLxE7DCBEYCER1VBOAZGmTJUzVerQ5fWA202ZSOEaqHfzSI21qNPNco+HIR41wSdsIpnft2V2LkIX0l6KZWst3/twHfV/kO4GhqfMWLCr8RVevXCzDaeazNBgemQsmM30iSJHU+eAQN0IJfzSfEW0UvBBoNBzc6o91vpYtYaCkc4KlYETjNKwilkJFuo8U7hqztjFljZKG9GJw1WlJ15poAdZpIlBM2TIisRYRbhEXUrpNLrrWP1K+eIf79u2vlH7tapgwK1S+64uj85LvYLCwl/7AM3nXWSTq2sj9ZoZLt8yb34XDwimBY9ABfZ4FR6ca4Lfn+k7mvi6mfs9d9fWer8OMrP+eq0CUezSs8TuMNIJBZmSIkYFvfR4+7swLPE8ZYxVB0ClljjpH+zGo/k75jhlGlV34znfX2pfb2jufqbDvgUNHy8zp93yt72cg0UNPV9juu7cfRlwfBt3UWOXMuREcGM8rr74yys3rcASzRF/NCWGQSZWSsmXz1vaXYGmJESZ8Nbi0JrixZ+99dXFYsuQh76Wm6Z2jRyuoimXgVrwRposJ79y5qysefvXCr+rSsXcuH+jf/PVfTQ8/8nDr3rF9e/uGZoraPnDgwaaAVcU7YfzXQ4vhnQxyH12y1v/D6dSZU9OLv/5VxjhjnnfHHNxRvCMoyLgnqYbVEsZ/ba4zaRPgWdIyiJONSQif6Jbsc7TxgECEhuPTc88+l3cvl8EKwCWY2wzChidHjh5rvnXWJMFi8KVW3zz/5tuHClcS1oAfQZ3NSfDRhS4VhMcE2ccfe7yWWLngweXOXbuKY/ihsZCDG/8s/crvRd/57n/9JEkCQIow2xbpgh3/Rz/6cSYmnduwqX5A6np3fbj6cSq/p0QXIWDuezNSFk0CM0XsaCCQHrAAFJUZAYNmXW0ul+CM4KtcjyTkGUCJKRic2ZeDsWuf8khwiAYgryky7EaUKTBlaqTV8j3cvBENIu2wlRSGy78LuZh3TT4zDaavHhI0gq58JhmTHkoaYLg8HT52PNrvg9Mf/avvTBvu2exG2jgSEACMSvk6E0FiMCnmt8+kY/0HxPRJQG3HI59eKTF1P+NSJpujknXeaPBY+qctnpmXOpHQIKr2uq+eEiFPQtA8w/Qd1E+T0tc8R/MViDULQeq+vX0YLkAYRCltC9B8xoCHOdF75rHv5x9YUf98zefsG66/MmNaM16e4/NkCpY8gobJFBTsap0OAhWiVoTPO+YaEfGdkKR/6vK97cqh/wgMLYF/ysHFwLJBwvQ8063oYMKZ/oJJ719f0B5I1bXs5B4ixjy9dfvOSrmZkiK0QENBKyT49yBmBAn1+q3PesFUN/dGPd5zqJ85DFwTLjFI9UtZp336xUUDZ1hUCFCXQ4S4frZuvjdlYhARGoPgXAiNyYhWISiRloyBiqewvFDfjI+2vfzKq9V4jQV/MRcNqd6mEdot1SXYF7lKOL4YodI9QTeWd33ukc9Xi7lyycYlmasQwhlejFtYTOcGzLHo0ILdFpiyfEWIIKDNURtK4BETzeNlWmBF352+K884znCknlnz9Ix5NmbGShmed87lGFsahvZ4YMBh6sxPwruymEu9kwcGrpAgc4xycm/hn7prFVq47111ozPqU4d32vfcM18OdTqU7fRO7wf23dNO77jnuP2aZ7Hf0b4BP2NcP7s2H8bSuzOs1U+b/ptT+CWSmMl3haDYtO0iWOr9Kw1qQjfVaV0q2IBj5yMc2m1oy7Yd0+OPf3nae/+BvL9mwZpkFzC5+yOQBq7Qfm4NjEdyGCblb37jm8MEHHi7nnYQuI5EQ9XXI0cOBx5WNJBXeegACyOmtSp8RfDhtY8/6ZaltEE8RbyKzfTtvEeZIqSbzGqReY4Gzad73/79Lfv0mbOpMwJE7oFlwu6O3Ts7TubSkiuuVku3Tp483k0lDh06NH3/e98rg8Zbrl651PLxoB/9+McZWWNE8x7rlVlP+Z/BigyLlMGLYc6EPda0NLD3mMGfefqZ0jfrkR9+5JFar55+9vlox1un7Tt3BqcuF/dYMDBpuF+4+W//x//pSRrie++dLBAgPBgTRvPMM093swKZqRAzPiVRZAiWZ2Qt0mBreS9cuJiBXlINIW0qEyU90CwxSITCbwFfQ0tdFMlsXYEQwAMt7SCtOZg3V0SSYgYEYGcimRh4PmeEjEaCyFmywWRocGg+zH80RuuYP/5kZCRCoJgt5FdFrGnQNAS/5USVgagScPry8bUwuN/cmUE9NW3esmP6zne+O91//4Nh3GtaN60ZYYIk2kibwlCNA+m/EnJ+Q+YSHgDR34iXKYZs0cICNNolnRnkcCgTAx7IhiiRnGkSA0F75DvknZHdYA+EDcPMb2yqSz/y2xsQSVYxiJ+H+wlJvQ/4bMWVGci9HGG4M7HwnHYQYowd35/3Utmt9nhW3dVKIygoxtgSVHw3L1citH0YxLE0idWh2dDyLhPVqSAVSwUGbt4wcJqzceV6qA83n8ahGlY+Sbpju8yRr5ZrRDuNE9+rnvOH1RQceCCMKU/ZxgTTJ3AhXjWdBa6YuiRgaZBKNAGR1awcNGQ+KxlxCGzMbT7NFwJnF6Jz6QOG6BkMgMCHcMndTNhrgFXGiNC6Zeu2CrjKoJV7z8H3xgd36v33IpxeCQyGoKUNglPuDdM8n3oEjdydfrvvkyTvnWbnCR5BfkQYceCTMyaSLxBwzFv9xCE6NnQQkNZI7zD40++fmk4cPzEdPHBw+ubXf6dJBm58EqYTYRKbqT847906jSL4IvAVoMeuT7diOxaYU2Ew9wYTznuZr3zpWetHYMOpPLCorMJoPv1Wh3lyDHgfwtiAY0xpwHJXQgQfC5o5bTeXVuf9sCv1pYY2F5TDl7SFS4svdI7lGPg3nrMOesmCQGiOR3nuDbP33E74SUD1jmPg4Pgc5xAqfNd+8zG7XFwfdYbOpS2OeQzQTuODroy6RqAreFdG6VuetYbeJ7gibEqEwf1jLtBafVTP+cAwxYBlhntCrAEtWFyCTHMC/377G78z7d57f8q0y5zNQQJPGddzZ8+lThmtlnYeuT1ow8bc3Hz1q7/VaGYmVvPNf+oeuGY5lYVQmwROYbrMz8cj8KK5AoA/Tf+4BZn+5Ri4Z+O6MM11mZEx1sZGrIS4DJrvxs1bJvsFvxt4JWTsjgZN+LOznh2TbD341a/9VndUsi+APh7NdXixMwJ2BbCMrxSd3GI2CUKTCMh8tKvXrq5Aszr8hcZt3EyrGKhatgILv/M7vzv9/r/41vTlr3x1evzLTzR73tjoZex1/9LLL6fvl4OXm6b79x8ITdkzWWK4e1fqDwwbE0FdJ04cD30bwWmLfv8P//RJEVtaZ5Il5gAfu3bsLJAeTWM1ACHjf92xXQeOlAAaSO8IZLGmkm9iBjpM2YTNSxxo0MplamQSXn53CMyWzc14QlpDLEhMQyv/TSV2kj3zgAw/dk+yng1CAwDvmmz5cLuu+C7a8Vgi4uCbojl3YX0AiMQmgMxErFy9soB9JUjBN3c5BHnLtm2p1yb6EnpcD4M+P337W380fePrvzutW78pz0NcDGGWdAcTbj7o25DKpN3+ifYM7dj9EKA+xsyMqSDAQ4MsAoaSGB9rKxEzyA4YjafxKaKOAm4dNFOaOA2YKCOxCAKRl1NGmGiQyBwhQ9rZd1JXGWjKEpSlHnv8ztfblnTA9UFQdIZWTFPQ99E2J0LlU9vn9Z4cB8xnyje2JNHTYSSIIvMvNwakrPabZ7Rv9vm6hkk5ZqI1wxRi4L7Pecz5nEj1Q+rHYEeqU4kJlIPBe7/9zaeISAQZrGGq+uPYsm17YY4/SV3SVkJmSe35m5UPnpQzt0XcweuvvlKJXdsRG2ZrAV3KllPWjkMsQO5BOEKmuvXDuNGCzZdAlI8CozcjhJw7+/50LgRiTeBUFiu7EDEH8l2tW7O6DPimoByxDKmXtoaQSRu4puvqSfLnOh6YvbHSfp8NFosGInE94iX5zfnMz55de6e9keDhi+QKxpZbBtz5Pp8ZxI7XYLKD4RJwLPGb7zcOIriEcINGsDN/3ipn4SCoOgaM5Vj4PcOXsS7c5rIx9txnZdBKRwDVfK8tyr0S3Hwqtfd6ebzjd/3hwY8KzOCFYpG+5sWWM9cDSdUPf2+/7j0HQdbh+nwof/R5XPf+3EaH33MfaopeeHduX/ubsZuZr+tcE9o5M2MmUO8ZH5myXgocgneWSfQRPZzhVb3gDsyir+g06w/tctXa4Tv13XI8yWEwRm3gRrrw4YXgwrrST0Kx9srRv/HeeyPQbZouR4OUIvgqjTcwfToMz/Kedalv48YNZfoUOMFb1tnKVmXdMVOtcjFY/WMFcu3qtUttHyWQMEkoEDgWoK6VyUhVgFsMJ87XbWNdMMFCH3eGKVLcLCPiylEvC5ZsjKxfaIXx+5ff+pfTE098ZbqU39uiqT765cczlovDRF/J54AdOeqZxGm8BBjaPWuB1JeWFFqG9aVHH03T7ph+/I8/nD6O0LBt247p7cOHpl/+8pcV6K3FF5RlnraHdwp+Pnz4rWIDvEVbFv3n/81//yQiQZJF9K6GWHR7tzQCctHMmv0pE1LisXxZNVCbIxsoowKgBZOwnws8Yf6iHdM6IQPCKzLaZJ+RBDvaD2kNwOWBmvwAM00CHEIG9dmayzIKScgBGD+acmhCTBu0HFqxDeEJDN6zrg3yyo6kMGucSYPMg7QQkho7PQ0FM0AnTAQiuSLaLkB859jJ6Zvf/GfTt7/9nQzq7ky49cvMTWO/WtInwknjDjqVkBuvMs4SHt0azEzYugPjKhKW2aW4IuJYnoFoVmuGqBEkvGeS+HDNAYmbH7GSd+5Avvqw1JN2uOoYv32GWJSIYeYYJOFhQXNFPHLqC18HIUnkKEGly1ACiNrOx2peaZrGU/u1W1XMwNqqHb8JwbbWEtOthpOzvrj2h3Xj4+m9M6cyxlerYRCE+DCZgm2EYA4AKKmQ0GXe9R+sQSr1gEuExVgpt+PV8RsWCO2otF6ixM+7opqA/i8PQeFHd6alLV+CmPVBIJms1K18Wqr6aJJggfnXkgvSu2AN9SFEngVn8uUKTGHx8ByEs5WZ2AjLsSCujeHzYuFeuYgP+ACzTtYQRNGabSbg5Xfrw1gTz1d1/J13qm2LSlUfLdhOMrQdiWSUawtSvjTChcxi1fzDnLUBMdM/degToibfrnEmCG++d9O0KkKClQIPP/S5rmUGWGBRFjFw0Mh5/Si8Dbg0zpgwIbIMDBPOPAy4XXgm/WRC9b1AkwO8D7wApYOhuUOQgFfmVhkO9wqzKbt+PiX1/ijDqW9eawxH7vV7vi7U1s+2vT/HO8p0GGeHvMNghgZ8y4QdeLdXLFzTPyfm5zp41EZo5Du6pa2Own7b4fdov8OnZ73fd/O7Y5WTeDB2ThvX5nu0QLvvjK0XuWYWAiXTbsxZ3IP6ZASjBUrcAgfWrR+0Eo0z/3ObzX1hLe/67hNMUsD4gGmXW7dur+n19LkwhtSrkwQ+A0mhYpV6993j5Q979+1rEKAUwZY+aQvazKXHhCvokJWG9XKYsoe1hMCKrgiqde/uZStS/M1JXgrarbTAgqVo6EzJLFHyqMObJuZJmzB4e2ZjaFfCXO9ewJsyz4z9L37+8yqTJe45L4pqzjgww9tcATO3n/bDDz/cRB2bw8Rps0899YtaiLg44S9hg6K3tHzijibz+TACh2Vg3GvMyQRuS6P4tgV/vf7a66VpeJ/lf8YOnK5dt6ZR6uby6WeeLi+iwLHWLfqT7/5XT2qcA9FiwzdBCEInLQwT4Zl9YUolXfstiAqTg7S+M78pnOaM2IFFhI2J8tqVa22MbCqiREWoIh7SjSHMUFf9QbEyXhKCdwGJAbOZeP17AVaSDhziB4Bsi5fyta1Ku4dpku+URjQWicvYsrJBBHzQTAKQJKBZE4TJxfyt/UUYP/zgYvq+evr2H/7J9FAI02TNcAb4rkVj7al+Xf8kfclg6k87mUO9TsRkIO6Q4JEUSEBrRpRSbYkKhgrZvD9/ApQuL8oBPV0fBCDI7Jkcquvzqb+8LhfuzGC4u+gOxDFlpB384g3Eym/lzgfk1mIMuO3Lp/YZk7Y7fVK+d/RnNveyMhShg7j64R2H+QIvNX/lfcIVyZXELABK2klCEk1tTZiuoD2CgAh35aaBHVf1Y7SYBSuLuhAVxxi/4QPzzO39QRyG6TlCXNphqZrnSLxgVGfBr3fKGPKJQFn+YNBEhTLnYcI0VS4TWiSEJ7hBRPihDvPtVA+BCzO0JpMUzh1CgAFr0nEi5mDBUicBGXxBCBMkB8eE22ofKQMD45NFWJe3zxn7EGDuGiZjSx3gJa1fPXBOOS+99OK0OsSqfuj0k/kQDBfn0r9GiqY842FMaedwFR4bbzixLmURUPbvuz9tt50nAXMwSn39zPJS0S7wBQYDc7lCAzDuiN+sGd4ZsDDOxieP5cfMWH32kc5n/cV5wFm4yjXPOVt+xk/ZcGW+7lphtr8HUx1tTcFOZWtlyx3fwaRDU+Yybi+PwDPgfxDL+Xl0QTlwouWnhNHuAfcdDS/l2wyP4Njz4/rAa999embAe8Yo9c7PwOMh4C7Qg9sOdc1MGD1BQ8ZKjs9iQux+duzYSIDjSK8yblGO8o15VJnMrfDGeGqj+QfD6B6Yp5gQeq2lxYgxSEKcugV0wWGWGu4e5nDCplSXLIrXr35c4fRi8Bbz526yjhZ8gFGJM8DeseZclhxnSeOLlkZ40T8M2VaCNlKBm+IKpKO0KufYMbvkLa5GK7gJPmzZsjnwfK1a8Okw4cVpo/iiauppvzbIS4GOwAPuUwlt1AW+mazNUWlJ6IKASab9F3/96+mXT/2yuMDMzc9svOS/MF7qrattyV15N2MXXoVvbQh/snEDSyp/uXEROIaeMIO/9frrGcshBNtmkTasvc8+81S1dPi56L/47/6HJ00ahlUgCXDcuBnJPZPEVEWKUcBvMvFs6JgdgiRTFuAQWJSZno4ePZbBvtR8oPzCIssQtKb7SsVMX2BOVDF/oPzSAgYC9Y1gXbNmXRGCBEMLo8l5ll848FQJCmAwASBiGCoJ+tqNjzsYEAgTVwcCuHzp8i7vwGgl7Lg3EwmAaQ8X0/YCTMpetuTuTrL2nT37YaPnvvGN35u+8pXfjlCxNsR6dcaBbzQAcz0MjcaN6IQ40AhJjBBCAn6TQ+ImHZeAQcI03nMlSqFgEEd/QCmCZrwBiPtFwiBkET2fgAXSjHI+Q/oSEozc+Kdun3cFib1jDLqWN+1skFbKqp85z2knX1joS9r3WdTrTCiUiwn7Dci8k9aNuks0tTNEM5q1spyEijKl/KuZCBFKWd7l+4GcJ0+93yhKfYH4JPCWnWvmYe7jfCrvRgQ5vlLIKjerIAtwxwoxa8bgkjm/Ju4wHTDhXfdnZnk5SCgoTVkYUIaqTHhZyoVcx945WkTk3hhBE9FEg3yIHqZHQqeNEv42hyCRZq211G4EBJFKo8v8zwd2+bCYtGXpsU+zddwUtQBlBRVM1LIou9jUtBeixkQM1o2rGAIMGHtZufLuBnXs3rO3sKXvJHbfd+/ZlfEbWqR2b0o7MEP9tpoB4YE723fsrPRPK0FwMXMECPIL2ror8Cr72+ZNWzKfn0agW2C+6ZM8wgVFMLAAI9WA8znWuS9uznjWHkxEe/pCDs/P8JLHB9ynT+Cz8O7Z/Havz3aM4Ar4ZFWJwJM5ulVun2Xz8UyqyQu+m9O6vHLPM6757lnlaasAwSE4Er09o0/+gOthydOGat13DO0aoIBLMD7aO/BRLXBVCYPhDmapntHH8ft2IcOBtiqrY5hzHLnX37RoCoV3F8b3Fi4hkURdPurhgvCeOqwTPhuB8YUXXggujAAoihOhjQCKxvKxgmdlytbkGUx55+69jcLnuyX80YAJHqwBxhQO641VH/XxBg9kw9qxS7aqKwvm5k3dtMFGBzZeAIvXI/wTzuR4qBvq/VPTA/v3d0kdLfFmaKhI4TXBITE0Z06dDqOUElZO81yDm4G7jwKnFDc4LcakcUQZA+3fvm3LdDoC5k9+9KMF7RINovh9XPyB64Ki0MWNGzZ1vuy8JlZEzBOh4Ph7J5ueVd/Ty1qZRJxLWHNPlMy9u3dNn3vk4WlvGDIzPJcpPmUlENzZvmNbgyJZuygd3Flg5t4ojPDfeBIc3n33WPp4KoL+yWn1qhX1DUuU8tKLvw5sEIJWT4u+9ad//qQJQwhMPA3YshiDY6KZmgDSmtUiilcVeCEzf0OZcSafzb05ntMg0g/NwX2AZ00kILeZOKZ9Ls8aSOY3BGJFtARrzQKKlUKPHTk6vfnmG5Mk9bRqZblnnfLpM6dKYBHEEeBzR00FNz/9JMTvYgeHpGU7REzD5CFMfBYNCAsztok9ZGAK2BKBgR/4wof2zZzyeWF69NEnpj/7s/8swBCp504EhiYRZhPiZDxwTsQH4mA80EM/h9/8Rto01jcayz6fA0HoUhQTBqHSbshmeRZ0BCQNqoJ4vZf3FpBeWRBooHIOZeVZgkZR3hzdmXa0oBCMEOqatJWd95SrPO9jBjTQXMy8juxR7nnOqVzPGR/MwmcJaYlJCKM6U7++t8xcZ6HwuWSZXYgWpNucGM7VzJVkEWejVTYKO+/ZRcSnfplbdcwaLqbZuvMpFahPh7aRiI2PcyaOmKgxd82z2qGN4BKMGj9WkTL/hbLBjwTqZbIhQLY7hJTdazQMz0YNJGbwhdGqWx0ERwROOxExp/oJo8b1nns2NSEAK80UxjszAia3Wh3yT7uYrUGO9JHnzpwtE0zDA2eY/sVmNDK+ENZYDpge0fgIEu2DFQnT/dznv4BCV9gVUMJCtXrl6go+L788zJPzKgP9h3dSB/pkkmRWlLZvfTWRMRc13/edz+BBcJ75LzzldN2uNkuWLs7nsNQUhkxWntNufXKtwmX67lQGuMegHJ3X+f2cDu86jZ377jlafs+hpTv0S7k9Wrlhz0gXx/Jcyh4XP4NXb7Rd+U4QxNHVMedIJ4gU7oJQ4Mrct56U0XamOL/hMPzJ15bncF09xpGw4XOuVzm+K2PuU4+8qyztdXhGO0oL8ul3x6E1D8Ze+hH8BovMps89Z8nNpc6rg8ZGkPHbs+BZOYQu7XDuu+/+CmaXL16YThx/t3QbU/GuzQsEvI45vzPwFPzYuGHaf+D+4ixGtn5DGFDaQjF6+plnGmTJyiWSGu03hhiqwEd9FNx06M23CvOnTpycFuea9br6ObtclCfCui6qjMc9myLgZnxPn7KrF0vqndPhQ4emLZs2Ttu2bpn277svcH8++LG0vGn3zl3RzG3UMnzFlMizp852nrhh0CLCgm0XmY6/8KXPT/vCZDdsXB/GHcE+jJ/QT4DgpjD+rLDiS/CVWqYi4IAxGjMLwbkIxR9czNhnjA8+9NB0Id8J6bRsUeSPPfpYXXIffHB2euWV16Yvf/mxaMAbgr8bpheef75WuEVLVq1rsg7qNySmQYnu4q+yi8XHITQZnZrdhF4zqQEwZuICZRojeYW1lUxgJhHUY7ykAYP32muvpmGWF62tXxdw8A3zA14OIIlSFniC4e/euXM6ePCBlBNNN0BMUxDRimgixIDOomdLmd6PhnXXUtF8a6v1ztp7NcFPbgzpJgCFIYjmtvhcxi31X7pyqYx+8eJoVx9Lf/ZhtIv7pj/81h8FWDd2SRKz9KWPLmdM+OnCDNOzAiZjdspEOC170k5BWz4FeJT43YZAPY1K/sgQNEiB30HGAFmzXgVZiswF/IGYt3/mz8LnTHRyTyH8vX5njip9p05tVF6q6hwB7poVcw4iJKlCJEXMLEDv+MyPO0y/CJTvGjiIySCcNP/U1HvtX8sbUY4sAGBD+lGAZ6uvF199ZboQmGHWNWeYQt0P+hMkZZpRjjEDh7NWXD97ToyOkHgxZWGgtXJk/jxbZpmytI//ixkZozT2zFSYreeUDR5IyGBbKkswci7zz+wMruRaVp4lSggI/61xw4i1Q2DG0DIuNjCR8AmZuWAIXnxXzHhgPINZeOADx5StHXY08jttNYf8ZuCXBYaAyQXT3VVCgM4FYVmgaBtF6OAIAskHd+DgwRI0GpDASNYMY4tQcM/QyPXNfX1ft2Zdo1bfeuPNmryLsxlffTx58uS0Mji7Npq0913rRg7mNW30ifn7BAfe0xPjK9+uYCG/5/nqEXjOsI0v/obJzQe4HAfAHeWxDgFpZTqMuaNMNPdvRScvnLMZutfy6GiR8nLmdyOivecMTPt0q9aIwH/xKa9oC8uDAEl166dnWWxoznM7xlh4zzgEc+FY7g1h2hgNJu68/YAvnzHwgVcdz//o2dai/yl/vu5TkhRzANfAN2FB8hNl0Pi6/h7tDPN7qUt6WEiuVzjUH1oWqwcrIFMt/MBAmUrhElfLJ9E+r0cTBGtgVdpWdG74Yq02GLvCnT79/nTwgf1h2uv77KxIEFyYln0yAc+pgOE3psU8fOXi5cDjzel8lK9rl6/k8/y0Oe9cWMjUJl2lNMlw9Ny506X1rK1cgNevfVJtG8/AlDH448cOB0eiQKSP586HeYeJidrWR4OJnnnu48A6PH8vzN0aZuMADmjpjz72pS6JQk8+/OBMYy8uR7A9cfLdKmL3791T2vrySy9OsmBZfsQnj2eIZ7FPMF6F4S4Ofv8mMEpQhYcUO1ZbcCI1pW1G1Sfd55uvvxpBgoCNdhGYPs2crJoW3Vy87Em+Iyoy6fjmglZijS2kpC2QVjTCp2CBZyL5kBDYtK9/PHwTDcbKQCKi1o3pIG1E5RgzRmxCd2wfGX0CJTUrN6dnBpRkXZ9DCLO6mAkaWJB3mEMQSs/v2bWna8VIYJjvx5/ayIG2k/YFaItI0aIQb+2y7tLyGgAlYpDJ5fonV2uWLmO6cUcnm7by9a99owvWN2/Znv7zS0IIjAUiIrRh7kFcAC5Iodsh2q0nD3rGMTNhdUPA+XNmjjXP5drQiiN5p38IAHQz3sw/+oCJOmYi4J0iM0DLs75D2fqDU35ebPm2pJMs31hAFG1TBmT/TYrs0Hsv461tNVsvlO/wvHkiuMzEpv3Lc8rJxXzebFudy4K0fJ9dw5x+8B0zZROwaMA2vf7wowtlatcyDwIWmr40bWs9KUP5YKuaRccp9S7M5S1tNM8gMo1TyDvgDNPsriV5D8NRjmccUpKCgRkmafCzRuwZfSEVIyCiijMYzcIjSYdxseTA/IAr9cNg9cARz2+MFmHNIw3E2AlUVPbK1WtbD18dzdfcIkIsKMYAXmlno6fDAC9Yy55xIM1bh0novRJkRwxZXAgO92zcWMYrlzOmvjaMFbEy7WujWRNs3JdDnVmSkGD8WZLWrxsElfAAn5z6A3cJMKskEYiAbHyMyeIQf+M/Z/RxFH5DMLw3NOGpGoP2cRu57lmfXCyez0T2t/l0FHYyhqlmPFfw5paYgwaHOdbRevLb9TI+9ec0bi2j7w+GRBD23eEZkN4grxwD6nN94XTM7xamc2LCo3/jCXTAvHum/cgx/za/M77ALfcpG+47tXc+4aJx94zntdX30dcFrTeD1TrS/Nv7McoYwg9LQc2s2homjK6KjGYWtfJAKkrxONKX0my5Isxxd1jKfRpz1/EGjm5357wZrbTrw6/JNhXt+W5bYRI+b0wn3z/VeAEaL7cGJvxByqWJ0gb1DQ2Afx9dvDI99PAj1fqee/qpMvonnniiDBAccgNyR9qTmklYDmgxQXZoOvHeicD3J9PaMMRtWzc3vwBar93yNMBpYw5PxE5gvPfcszZlX+p2jEcOH2qmODhhVyN8jFDpvTPvnZqsqZdWUuAUONwWht+kIKFJUnde+OiD6VjayG+8NMqcupaFDhmr1159tbjuoIxK9Wp8jDOaA8ZAx6q1Vu1siXIaxTV8S/CZ+bExhbSy77xzNAL7xWn/ffuCL3dNr7z84nTggfu79JeZe8Wyu6f/D/r+D5nk901NAAAAAElFTkSuQmCC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25831" y="790256"/>
            <a:ext cx="2853802" cy="3790950"/>
            <a:chOff x="4875034" y="926715"/>
            <a:chExt cx="2853802" cy="37909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5034" y="926715"/>
              <a:ext cx="2853802" cy="379095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882837" y="1031809"/>
              <a:ext cx="1553166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5535" y="141280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74003" y="1004292"/>
              <a:ext cx="372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9714" y="1164147"/>
              <a:ext cx="659221" cy="27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65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5FCD-E10D-4AEF-B950-DCF0F5C4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85" y="149367"/>
            <a:ext cx="8229600" cy="663179"/>
          </a:xfrm>
        </p:spPr>
        <p:txBody>
          <a:bodyPr/>
          <a:lstStyle/>
          <a:p>
            <a:r>
              <a:rPr lang="en-US" dirty="0"/>
              <a:t>Pictures from the Trail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3599674"/>
            <a:ext cx="180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Relay Peak</a:t>
            </a:r>
          </a:p>
        </p:txBody>
      </p:sp>
      <p:pic>
        <p:nvPicPr>
          <p:cNvPr id="3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1790"/>
            <a:ext cx="3508375" cy="26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ttachment.outlook.live.net/owa/MSA%3Azischkap%40hotmail.com/service.svc/s/GetAttachmentThumbnail?id=AQMkADAwATM3ZmYAZS04MWVhLTEyODctMDACLTAwCgBGAAADlixTMXSY90yvm%2F111F%2Fm%2BAcA5QjcQNaDlEGgu%2B5uQkkA0AAAAgEMAAAA5QjcQNaDlEGgu%2B5uQkkA0AAF%2BfopUwAAAAESABAAlZr3tdAP6E2CAzxA0DWWKg%3D%3D&amp;thumbnailType=2&amp;isc=1&amp;token=eyJhbGciOiJSUzI1NiIsImtpZCI6IkZBRDY1NDI2MkM2QUYyOTYxQUExRThDQUI3OEZGMUIyNzBFNzA3RTkiLCJ0eXAiOiJKV1QiLCJ4NXQiOiItdFpVSml4cThwWWFvZWpLdDRfeHNuRG5CLWsifQ.eyJvcmlnaW4iOiJodHRwczovL291dGxvb2subGl2ZS5jb20iLCJ1YyI6ImU1ZDgxODhmNzUzYjQzN2Q5MDdlNDNlNTI2NDI4ZDM4IiwidmVyIjoiRXhjaGFuZ2UuQ2FsbGJhY2suVjEiLCJhcHBjdHhzZW5kZXIiOiJPd2FEb3dubG9hZEA4NGRmOWU3Zi1lOWY2LTQwYWYtYjQzNS1hYWFhYWFhYWFhYWEiLCJpc3NyaW5nIjoiV1ciLCJhcHBjdHgiOiJ7XCJtc2V4Y2hwcm90XCI6XCJvd2FcIixcInB1aWRcIjpcIjk4NTE1NjAwODE1MzczNVwiLFwic2NvcGVcIjpcIk93YURvd25sb2FkXCIsXCJvaWRcIjpcIjAwMDM3ZmZlLTgxZWEtMTI4Ny0wMDAwLTAwMDAwMDAwMDAwMFwiLFwicHJpbWFyeXNpZFwiOlwiUy0xLTI4MjctMjI5Mzc0LTIxNzk2MDEwMzFcIn0iLCJuYmYiOjE2NDY4MzE0NDUsImV4cCI6MTY0NjgzMjA0NSwiaXNzIjoiMDAwMDAwMDItMDAwMC0wZmYxLWNlMDAtMDAwMDAwMDAwMDAwQDg0ZGY5ZTdmLWU5ZjYtNDBhZi1iNDM1LWFhYWFhYWFhYWFhYSIsImF1ZCI6IjAwMDAwMDAyLTAwMDAtMGZmMS1jZTAwLTAwMDAwMDAwMDAwMC9hdHRhY2htZW50Lm91dGxvb2subGl2ZS5uZXRAODRkZjllN2YtZTlmNi00MGFmLWI0MzUtYWFhYWFhYWFhYWFhIiwiaGFwcCI6Im93YSJ9.YQRXL7-ujMfrCfXiSRdQXGb7durCuCl7AjNGyncHDAjwX6yDpu7InnY22DnCFbaIzWle8VcCGgOWykbAUHEvqckzUd4PaZCPPfjmLydDln3-mjHOir4k_W_N3S5S32B0w2fRsv00LvMzEsnI5Pjx3fvPuLh56TVt88tX_XxPG1anzxKlRzHp5_n9C6XxNV-A7Rjed0anlnkCVCHRY_UuJTSkrI9W0yxPDsLRt77d-oZmHEbrd7DBdZ8WSGn68NqlOFtgGdPVgl0Mu2OPaIjPia8hRuL6x1jckvLx0nyxvKwsrQsEZdlp37wWmqvRKP1H-vY66wmOWJ66hnOrT2b2xw&amp;X-OWA-CANARY=qjOrNelay06EfSCVzHQ1tODxtXPOAdoY6KKRXKX4NvFgu3T2iZ_Un8mP_DxfwJ8oFBKONy7dMkk.&amp;owa=outlook.live.com&amp;scriptVer=20220211003.09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91" y="933220"/>
            <a:ext cx="2847674" cy="21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ttachment.outlook.live.net/owa/MSA%3Azischkap%40hotmail.com/service.svc/s/GetAttachmentThumbnail?id=AQMkADAwATM3ZmYAZS04MWVhLTEyODctMDACLTAwCgBGAAADlixTMXSY90yvm%2F111F%2Fm%2BAcA5QjcQNaDlEGgu%2B5uQkkA0AAAAgEMAAAA5QjcQNaDlEGgu%2B5uQkkA0AAF%2BfopVAAAAAESABAAyeqI4N64jk%2BKL%2BvPvX1uCw%3D%3D&amp;thumbnailType=2&amp;isc=1&amp;token=eyJhbGciOiJSUzI1NiIsImtpZCI6IkZBRDY1NDI2MkM2QUYyOTYxQUExRThDQUI3OEZGMUIyNzBFNzA3RTkiLCJ0eXAiOiJKV1QiLCJ4NXQiOiItdFpVSml4cThwWWFvZWpLdDRfeHNuRG5CLWsifQ.eyJvcmlnaW4iOiJodHRwczovL291dGxvb2subGl2ZS5jb20iLCJ1YyI6ImU1ZDgxODhmNzUzYjQzN2Q5MDdlNDNlNTI2NDI4ZDM4IiwidmVyIjoiRXhjaGFuZ2UuQ2FsbGJhY2suVjEiLCJhcHBjdHhzZW5kZXIiOiJPd2FEb3dubG9hZEA4NGRmOWU3Zi1lOWY2LTQwYWYtYjQzNS1hYWFhYWFhYWFhYWEiLCJpc3NyaW5nIjoiV1ciLCJhcHBjdHgiOiJ7XCJtc2V4Y2hwcm90XCI6XCJvd2FcIixcInB1aWRcIjpcIjk4NTE1NjAwODE1MzczNVwiLFwic2NvcGVcIjpcIk93YURvd25sb2FkXCIsXCJvaWRcIjpcIjAwMDM3ZmZlLTgxZWEtMTI4Ny0wMDAwLTAwMDAwMDAwMDAwMFwiLFwicHJpbWFyeXNpZFwiOlwiUy0xLTI4MjctMjI5Mzc0LTIxNzk2MDEwMzFcIn0iLCJuYmYiOjE2NDY4MzE0NDUsImV4cCI6MTY0NjgzMjA0NSwiaXNzIjoiMDAwMDAwMDItMDAwMC0wZmYxLWNlMDAtMDAwMDAwMDAwMDAwQDg0ZGY5ZTdmLWU5ZjYtNDBhZi1iNDM1LWFhYWFhYWFhYWFhYSIsImF1ZCI6IjAwMDAwMDAyLTAwMDAtMGZmMS1jZTAwLTAwMDAwMDAwMDAwMC9hdHRhY2htZW50Lm91dGxvb2subGl2ZS5uZXRAODRkZjllN2YtZTlmNi00MGFmLWI0MzUtYWFhYWFhYWFhYWFhIiwiaGFwcCI6Im93YSJ9.YQRXL7-ujMfrCfXiSRdQXGb7durCuCl7AjNGyncHDAjwX6yDpu7InnY22DnCFbaIzWle8VcCGgOWykbAUHEvqckzUd4PaZCPPfjmLydDln3-mjHOir4k_W_N3S5S32B0w2fRsv00LvMzEsnI5Pjx3fvPuLh56TVt88tX_XxPG1anzxKlRzHp5_n9C6XxNV-A7Rjed0anlnkCVCHRY_UuJTSkrI9W0yxPDsLRt77d-oZmHEbrd7DBdZ8WSGn68NqlOFtgGdPVgl0Mu2OPaIjPia8hRuL6x1jckvLx0nyxvKwsrQsEZdlp37wWmqvRKP1H-vY66wmOWJ66hnOrT2b2xw&amp;X-OWA-CANARY=Hlt7gp9O40e8Xl2dRG8_U2CUPIbOAdoYkN3J2iHnu2ijA8WPZahrviJ0b3WK9JgLqHb2A0sscPQ.&amp;owa=outlook.live.com&amp;scriptVer=20220211003.09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76993"/>
            <a:ext cx="2680676" cy="20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65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Discussion Topics</a:t>
            </a:r>
          </a:p>
          <a:p>
            <a:r>
              <a:rPr lang="en-US" dirty="0"/>
              <a:t>Next Roundtable: April 14</a:t>
            </a:r>
            <a:r>
              <a:rPr lang="en-US" baseline="30000" dirty="0"/>
              <a:t>th</a:t>
            </a:r>
          </a:p>
          <a:p>
            <a:r>
              <a:rPr lang="en-US" dirty="0"/>
              <a:t>Closing Thought</a:t>
            </a:r>
          </a:p>
        </p:txBody>
      </p:sp>
      <p:pic>
        <p:nvPicPr>
          <p:cNvPr id="7" name="Picture 6" descr="Roundtable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525" y="351501"/>
            <a:ext cx="1613069" cy="16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763000" cy="663179"/>
          </a:xfrm>
        </p:spPr>
        <p:txBody>
          <a:bodyPr/>
          <a:lstStyle/>
          <a:p>
            <a:r>
              <a:rPr lang="en-US" dirty="0"/>
              <a:t>Welcome to Roundtable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1550"/>
            <a:ext cx="7696200" cy="4095750"/>
          </a:xfrm>
        </p:spPr>
        <p:txBody>
          <a:bodyPr/>
          <a:lstStyle/>
          <a:p>
            <a:r>
              <a:rPr lang="en-US" dirty="0"/>
              <a:t>Tonight’s slides are available on the Twin Valley’s website</a:t>
            </a:r>
          </a:p>
          <a:p>
            <a:r>
              <a:rPr lang="en-US" dirty="0"/>
              <a:t>Contact me: </a:t>
            </a:r>
          </a:p>
          <a:p>
            <a:pPr lvl="1"/>
            <a:r>
              <a:rPr lang="en-US" sz="2400" dirty="0"/>
              <a:t>Peter Zischka, Scout BSA Roundtable Commissioner</a:t>
            </a:r>
          </a:p>
          <a:p>
            <a:pPr lvl="1"/>
            <a:r>
              <a:rPr lang="en-US" sz="2400" dirty="0">
                <a:hlinkClick r:id="rId2"/>
              </a:rPr>
              <a:t>2vroundtable@gmail.com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707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E2BA-375D-43AA-9578-BFECEE3B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TV’s Newest District 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3032-C181-46FB-9EBE-C99A2B7A9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welcome Andrew Evans.</a:t>
            </a:r>
          </a:p>
          <a:p>
            <a:r>
              <a:rPr lang="en-US" dirty="0"/>
              <a:t>andrew.evans@scouting.org</a:t>
            </a:r>
          </a:p>
        </p:txBody>
      </p:sp>
    </p:spTree>
    <p:extLst>
      <p:ext uri="{BB962C8B-B14F-4D97-AF65-F5344CB8AC3E}">
        <p14:creationId xmlns:p14="http://schemas.microsoft.com/office/powerpoint/2010/main" val="43911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48"/>
            <a:ext cx="8229600" cy="663179"/>
          </a:xfrm>
        </p:spPr>
        <p:txBody>
          <a:bodyPr/>
          <a:lstStyle/>
          <a:p>
            <a:r>
              <a:rPr lang="en-US" dirty="0"/>
              <a:t>Twin Valley’s Newest Silver Beaver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1726"/>
            <a:ext cx="7010400" cy="4023225"/>
          </a:xfrm>
        </p:spPr>
        <p:txBody>
          <a:bodyPr/>
          <a:lstStyle/>
          <a:p>
            <a:r>
              <a:rPr lang="en-US" sz="2400" dirty="0"/>
              <a:t>Congratulations to Trevor Bormann</a:t>
            </a:r>
          </a:p>
          <a:p>
            <a:r>
              <a:rPr lang="en-US" sz="2400" dirty="0"/>
              <a:t> Twin Valley District newest Silver Beaver recipient.</a:t>
            </a:r>
          </a:p>
          <a:p>
            <a:r>
              <a:rPr lang="en-US" sz="2400" dirty="0"/>
              <a:t>Trevor has a long history of service to others.</a:t>
            </a:r>
          </a:p>
          <a:p>
            <a:pPr lvl="1"/>
            <a:r>
              <a:rPr lang="en-US" sz="1600" dirty="0"/>
              <a:t>National Eagle Scout Association Co-Chair for 7 years.</a:t>
            </a:r>
          </a:p>
          <a:p>
            <a:pPr lvl="1"/>
            <a:r>
              <a:rPr lang="en-US" sz="1600" dirty="0"/>
              <a:t>Dedication to the achievement of youth in the promotion of Eagle Scout achievement throughout the Bay Area.</a:t>
            </a:r>
          </a:p>
          <a:p>
            <a:pPr lvl="1"/>
            <a:r>
              <a:rPr lang="en-US" sz="1600" dirty="0"/>
              <a:t>Working with youth in the baseball training.</a:t>
            </a:r>
          </a:p>
          <a:p>
            <a:pPr lvl="1"/>
            <a:r>
              <a:rPr lang="en-US" sz="1600" dirty="0"/>
              <a:t>Volunteered umpiring and trained little league umpires.</a:t>
            </a:r>
          </a:p>
          <a:p>
            <a:pPr lvl="1"/>
            <a:r>
              <a:rPr lang="en-US" sz="1600" dirty="0"/>
              <a:t>Volunteered at the local high schools, little leagues and other local organizations for camps.</a:t>
            </a:r>
          </a:p>
          <a:p>
            <a:pPr lvl="1"/>
            <a:r>
              <a:rPr lang="en-US" sz="1600" dirty="0"/>
              <a:t>Trevor sits on the board of the Betty Ross Foundation.  This foundations  aim is to help underprivileged youth afford to participate in travel/ club sports.</a:t>
            </a:r>
          </a:p>
        </p:txBody>
      </p:sp>
      <p:pic>
        <p:nvPicPr>
          <p:cNvPr id="5" name="Picture 4" descr="trevo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07" y="1063228"/>
            <a:ext cx="1663114" cy="383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8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Ranchos Los </a:t>
            </a:r>
            <a:r>
              <a:rPr lang="en-US" b="0" dirty="0" err="1"/>
              <a:t>Mochos</a:t>
            </a:r>
            <a:r>
              <a:rPr lang="en-US" b="0" dirty="0"/>
              <a:t> Road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81842"/>
            <a:ext cx="4114800" cy="1761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98210"/>
            <a:ext cx="2702471" cy="164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30" y="1157013"/>
            <a:ext cx="4473137" cy="1824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93314"/>
            <a:ext cx="3429000" cy="17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22"/>
            <a:ext cx="8229600" cy="663179"/>
          </a:xfrm>
        </p:spPr>
        <p:txBody>
          <a:bodyPr/>
          <a:lstStyle/>
          <a:p>
            <a:r>
              <a:rPr lang="en-US" dirty="0"/>
              <a:t>AB 506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769"/>
            <a:ext cx="8229600" cy="2247781"/>
          </a:xfrm>
        </p:spPr>
        <p:txBody>
          <a:bodyPr/>
          <a:lstStyle/>
          <a:p>
            <a:r>
              <a:rPr lang="en-US" dirty="0"/>
              <a:t>Mandated Reporter Training</a:t>
            </a:r>
          </a:p>
          <a:p>
            <a:pPr lvl="1"/>
            <a:r>
              <a:rPr lang="en-US" dirty="0"/>
              <a:t>due by February 28, 2022</a:t>
            </a:r>
          </a:p>
          <a:p>
            <a:r>
              <a:rPr lang="en-US" dirty="0"/>
              <a:t>Live Scan background check</a:t>
            </a:r>
          </a:p>
          <a:p>
            <a:pPr lvl="1"/>
            <a:r>
              <a:rPr lang="en-US" dirty="0"/>
              <a:t>due before April 30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063229"/>
            <a:ext cx="1657350" cy="16090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257550"/>
            <a:ext cx="7924800" cy="135421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Am I required to take AB 506 training and fingerprinting?</a:t>
            </a:r>
          </a:p>
          <a:p>
            <a:r>
              <a:rPr lang="en-US" sz="1600" u="sng" dirty="0"/>
              <a:t>Unit Role</a:t>
            </a:r>
            <a:r>
              <a:rPr lang="en-US" sz="1600" dirty="0"/>
              <a:t>			</a:t>
            </a:r>
            <a:r>
              <a:rPr lang="en-US" sz="1600" u="sng" dirty="0"/>
              <a:t>Required?</a:t>
            </a:r>
            <a:r>
              <a:rPr lang="en-US" sz="1600" dirty="0"/>
              <a:t>	</a:t>
            </a:r>
          </a:p>
          <a:p>
            <a:r>
              <a:rPr lang="en-US" sz="1600" dirty="0"/>
              <a:t>Registered Leader		yes	</a:t>
            </a:r>
          </a:p>
          <a:p>
            <a:endParaRPr lang="en-US" sz="1600" dirty="0"/>
          </a:p>
          <a:p>
            <a:r>
              <a:rPr lang="en-US" sz="1600" dirty="0"/>
              <a:t>Unregistered unit volunteer	Yes, if working with youth &gt; 16 </a:t>
            </a:r>
            <a:r>
              <a:rPr lang="en-US" sz="1600" dirty="0" err="1"/>
              <a:t>hr</a:t>
            </a:r>
            <a:r>
              <a:rPr lang="en-US" sz="1600" dirty="0"/>
              <a:t>/</a:t>
            </a:r>
            <a:r>
              <a:rPr lang="en-US" sz="1600" dirty="0" err="1"/>
              <a:t>mo</a:t>
            </a:r>
            <a:r>
              <a:rPr lang="en-US" sz="1600" dirty="0"/>
              <a:t> or 32 </a:t>
            </a:r>
            <a:r>
              <a:rPr lang="en-US" sz="1600" dirty="0" err="1"/>
              <a:t>hrs</a:t>
            </a:r>
            <a:r>
              <a:rPr lang="en-US" sz="1600" dirty="0"/>
              <a:t>/year</a:t>
            </a:r>
          </a:p>
        </p:txBody>
      </p:sp>
    </p:spTree>
    <p:extLst>
      <p:ext uri="{BB962C8B-B14F-4D97-AF65-F5344CB8AC3E}">
        <p14:creationId xmlns:p14="http://schemas.microsoft.com/office/powerpoint/2010/main" val="375304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63179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839200" cy="35051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Introduction to Outdoor Leader Skills (Blue Oak)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Outdoor session: Fri Mar 25 2022 - Sun Mar 27 2022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Scoutmaster/</a:t>
            </a:r>
            <a:r>
              <a:rPr lang="en-US" sz="2400" dirty="0" err="1"/>
              <a:t>Asst</a:t>
            </a:r>
            <a:r>
              <a:rPr lang="en-US" sz="2400" dirty="0"/>
              <a:t> Scoutmaster Specific Training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May 14</a:t>
            </a:r>
            <a:r>
              <a:rPr lang="en-US" sz="2000" baseline="30000" dirty="0"/>
              <a:t>th</a:t>
            </a:r>
            <a:r>
              <a:rPr lang="en-US" sz="2000" dirty="0"/>
              <a:t> @ Rancho Los </a:t>
            </a:r>
            <a:r>
              <a:rPr lang="en-US" sz="2000" dirty="0" err="1"/>
              <a:t>Mochos</a:t>
            </a:r>
            <a:r>
              <a:rPr lang="en-US" sz="2000" dirty="0"/>
              <a:t> (Camporee)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450 online classes @ </a:t>
            </a:r>
            <a:r>
              <a:rPr lang="en-US" sz="2400" dirty="0">
                <a:hlinkClick r:id="rId2"/>
              </a:rPr>
              <a:t>https://training.scouting.org/catalog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Training questions contact: training@twinvalleyscouting.com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08" y="262331"/>
            <a:ext cx="2163151" cy="8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4C4D-5C4A-4484-8B8A-7652BF3C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988"/>
            <a:ext cx="9144000" cy="663179"/>
          </a:xfrm>
        </p:spPr>
        <p:txBody>
          <a:bodyPr/>
          <a:lstStyle/>
          <a:p>
            <a:r>
              <a:rPr lang="en-US" sz="4000" u="none" strike="noStrike" dirty="0">
                <a:effectLst/>
                <a:latin typeface="inherit"/>
              </a:rPr>
              <a:t>TV Volunteer Recognition Awards!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367E-3E6F-4C7B-BEB6-6E016901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9459"/>
            <a:ext cx="8153400" cy="3331092"/>
          </a:xfrm>
        </p:spPr>
        <p:txBody>
          <a:bodyPr/>
          <a:lstStyle/>
          <a:p>
            <a:r>
              <a:rPr lang="en-US" sz="2000" u="none" strike="noStrike" dirty="0">
                <a:effectLst/>
                <a:latin typeface="Roboto"/>
              </a:rPr>
              <a:t>Nominations open now through </a:t>
            </a:r>
            <a:r>
              <a:rPr lang="en-US" sz="2000" b="1" u="none" strike="noStrike" dirty="0">
                <a:effectLst/>
                <a:latin typeface="Roboto"/>
              </a:rPr>
              <a:t>April 2, 2022</a:t>
            </a:r>
            <a:endParaRPr lang="en-US" sz="2000" dirty="0">
              <a:latin typeface="Roboto"/>
            </a:endParaRPr>
          </a:p>
          <a:p>
            <a:pPr lvl="1"/>
            <a:r>
              <a:rPr lang="en-US" sz="1400" b="1" u="none" strike="noStrike" dirty="0">
                <a:effectLst/>
                <a:latin typeface="Roboto"/>
              </a:rPr>
              <a:t>Unit Leader of the Year (Pack, Troop, Crew, Post)</a:t>
            </a:r>
          </a:p>
          <a:p>
            <a:pPr lvl="1"/>
            <a:r>
              <a:rPr lang="en-US" sz="1400" b="1" dirty="0">
                <a:latin typeface="Roboto"/>
              </a:rPr>
              <a:t>Unsung Hero</a:t>
            </a:r>
          </a:p>
          <a:p>
            <a:pPr lvl="1"/>
            <a:r>
              <a:rPr lang="en-US" sz="1400" b="1" u="none" strike="noStrike" dirty="0">
                <a:effectLst/>
                <a:latin typeface="Roboto"/>
              </a:rPr>
              <a:t>Spark Plug</a:t>
            </a:r>
          </a:p>
          <a:p>
            <a:pPr lvl="1"/>
            <a:r>
              <a:rPr lang="en-US" sz="1400" b="1" dirty="0">
                <a:latin typeface="Roboto"/>
              </a:rPr>
              <a:t>Scouting Family</a:t>
            </a:r>
          </a:p>
          <a:p>
            <a:pPr lvl="1"/>
            <a:r>
              <a:rPr lang="en-US" sz="1400" b="1" u="none" strike="noStrike" dirty="0">
                <a:effectLst/>
                <a:latin typeface="Roboto"/>
              </a:rPr>
              <a:t>District Scouter</a:t>
            </a:r>
          </a:p>
          <a:p>
            <a:pPr lvl="1"/>
            <a:r>
              <a:rPr lang="en-US" sz="1400" b="1" dirty="0">
                <a:latin typeface="Roboto"/>
              </a:rPr>
              <a:t>District Award of Merit</a:t>
            </a:r>
          </a:p>
          <a:p>
            <a:pPr lvl="1"/>
            <a:r>
              <a:rPr lang="en-US" sz="1400" b="1" u="none" strike="noStrike" dirty="0">
                <a:effectLst/>
                <a:latin typeface="Roboto"/>
              </a:rPr>
              <a:t>EPIC! (</a:t>
            </a:r>
            <a:r>
              <a:rPr lang="en-US" sz="1400" b="1" u="sng" strike="noStrike" dirty="0">
                <a:effectLst/>
                <a:latin typeface="Roboto"/>
              </a:rPr>
              <a:t>E</a:t>
            </a:r>
            <a:r>
              <a:rPr lang="en-US" sz="1400" b="1" u="none" strike="noStrike" dirty="0">
                <a:effectLst/>
                <a:latin typeface="Roboto"/>
              </a:rPr>
              <a:t>xceptional </a:t>
            </a:r>
            <a:r>
              <a:rPr lang="en-US" sz="1400" b="1" u="sng" strike="noStrike" dirty="0">
                <a:effectLst/>
                <a:latin typeface="Roboto"/>
              </a:rPr>
              <a:t>P</a:t>
            </a:r>
            <a:r>
              <a:rPr lang="en-US" sz="1400" b="1" u="none" strike="noStrike" dirty="0">
                <a:effectLst/>
                <a:latin typeface="Roboto"/>
              </a:rPr>
              <a:t>erseverance </a:t>
            </a:r>
            <a:r>
              <a:rPr lang="en-US" sz="1400" b="1" u="sng" strike="noStrike" dirty="0">
                <a:effectLst/>
                <a:latin typeface="Roboto"/>
              </a:rPr>
              <a:t>i</a:t>
            </a:r>
            <a:r>
              <a:rPr lang="en-US" sz="1400" b="1" u="none" strike="noStrike" dirty="0">
                <a:effectLst/>
                <a:latin typeface="Roboto"/>
              </a:rPr>
              <a:t>n spite of </a:t>
            </a:r>
            <a:r>
              <a:rPr lang="en-US" sz="1400" b="1" u="sng" strike="noStrike" dirty="0">
                <a:effectLst/>
                <a:latin typeface="Roboto"/>
              </a:rPr>
              <a:t>C</a:t>
            </a:r>
            <a:r>
              <a:rPr lang="en-US" sz="1400" b="1" u="none" strike="noStrike" dirty="0">
                <a:effectLst/>
                <a:latin typeface="Roboto"/>
              </a:rPr>
              <a:t>risis!) Award </a:t>
            </a:r>
            <a:r>
              <a:rPr lang="en-US" sz="1400" u="none" strike="noStrike" dirty="0">
                <a:effectLst/>
                <a:latin typeface="Roboto"/>
              </a:rPr>
              <a:t>- for this year only! </a:t>
            </a:r>
          </a:p>
          <a:p>
            <a:r>
              <a:rPr lang="en-US" sz="2000" dirty="0">
                <a:latin typeface="Roboto"/>
              </a:rPr>
              <a:t>Can nominate others online or via pdf-fillable forms to be emailed</a:t>
            </a:r>
          </a:p>
          <a:p>
            <a:r>
              <a:rPr lang="en-US" sz="2000" dirty="0">
                <a:latin typeface="Roboto"/>
              </a:rPr>
              <a:t>Contact Phil Weiss for more info </a:t>
            </a:r>
            <a:br>
              <a:rPr lang="en-US" sz="2000" dirty="0">
                <a:latin typeface="Roboto"/>
              </a:rPr>
            </a:br>
            <a:r>
              <a:rPr lang="en-US" sz="2000" dirty="0">
                <a:latin typeface="Roboto"/>
              </a:rPr>
              <a:t>(</a:t>
            </a:r>
            <a:r>
              <a:rPr lang="en-US" sz="2000" dirty="0">
                <a:latin typeface="Roboto"/>
                <a:hlinkClick r:id="rId2"/>
              </a:rPr>
              <a:t>phil.weiss.email@gmail.com</a:t>
            </a:r>
            <a:r>
              <a:rPr lang="en-US" sz="2000" dirty="0">
                <a:latin typeface="Roboto"/>
              </a:rPr>
              <a:t> or 925-989-4656) 		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DD91D-4A95-4369-AD2B-57F63F21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81645"/>
            <a:ext cx="1161510" cy="1161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AF77D-7505-4A51-AF9F-B35FCB5EAB29}"/>
              </a:ext>
            </a:extLst>
          </p:cNvPr>
          <p:cNvSpPr txBox="1"/>
          <p:nvPr/>
        </p:nvSpPr>
        <p:spPr>
          <a:xfrm>
            <a:off x="4081737" y="1939234"/>
            <a:ext cx="136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Scan for the online nomination 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9D724-E488-45B8-8513-556C72D409D2}"/>
              </a:ext>
            </a:extLst>
          </p:cNvPr>
          <p:cNvSpPr txBox="1"/>
          <p:nvPr/>
        </p:nvSpPr>
        <p:spPr>
          <a:xfrm>
            <a:off x="7096674" y="1108650"/>
            <a:ext cx="1752600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 only takes a few minutes to nominate a great volunteer; the thanks provided lasts a lifetime!</a:t>
            </a:r>
            <a:endParaRPr lang="en-US" sz="1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53532-02C4-4DD6-8A6B-A0BCC60AE980}"/>
              </a:ext>
            </a:extLst>
          </p:cNvPr>
          <p:cNvSpPr txBox="1"/>
          <p:nvPr/>
        </p:nvSpPr>
        <p:spPr>
          <a:xfrm>
            <a:off x="381000" y="4458058"/>
            <a:ext cx="74014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Awardees Recognized at Annual Volunteer Recognition Dinner on May 7, 2022</a:t>
            </a:r>
          </a:p>
        </p:txBody>
      </p:sp>
    </p:spTree>
    <p:extLst>
      <p:ext uri="{BB962C8B-B14F-4D97-AF65-F5344CB8AC3E}">
        <p14:creationId xmlns:p14="http://schemas.microsoft.com/office/powerpoint/2010/main" val="1689731204"/>
      </p:ext>
    </p:extLst>
  </p:cSld>
  <p:clrMapOvr>
    <a:masterClrMapping/>
  </p:clrMapOvr>
</p:sld>
</file>

<file path=ppt/theme/theme1.xml><?xml version="1.0" encoding="utf-8"?>
<a:theme xmlns:a="http://schemas.openxmlformats.org/drawingml/2006/main" name="B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25920</TotalTime>
  <Words>894</Words>
  <Application>Microsoft Office PowerPoint</Application>
  <PresentationFormat>On-screen Show (16:9)</PresentationFormat>
  <Paragraphs>145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inherit</vt:lpstr>
      <vt:lpstr>Roboto</vt:lpstr>
      <vt:lpstr>BSA</vt:lpstr>
      <vt:lpstr>Twin Valley Roundtable</vt:lpstr>
      <vt:lpstr>OPENING</vt:lpstr>
      <vt:lpstr>Welcome to Roundtable</vt:lpstr>
      <vt:lpstr>TV’s Newest District Executive</vt:lpstr>
      <vt:lpstr>Twin Valley’s Newest Silver Beaver</vt:lpstr>
      <vt:lpstr>Ranchos Los Mochos Road Project</vt:lpstr>
      <vt:lpstr>AB 506 Update</vt:lpstr>
      <vt:lpstr>Training</vt:lpstr>
      <vt:lpstr>TV Volunteer Recognition Awards!</vt:lpstr>
      <vt:lpstr>Golden Gate Area Council Volunteer Celebration 2022</vt:lpstr>
      <vt:lpstr>Wood Badge – 2022</vt:lpstr>
      <vt:lpstr>BREAKOUTS</vt:lpstr>
      <vt:lpstr>Citizenship in the Society (CIS)</vt:lpstr>
      <vt:lpstr>Camporee 2022</vt:lpstr>
      <vt:lpstr>National Jamboree</vt:lpstr>
      <vt:lpstr>2023 World Scout Jamboree</vt:lpstr>
      <vt:lpstr>Wilderness First Aid Training</vt:lpstr>
      <vt:lpstr>NYLT – New Youth Leadership Training</vt:lpstr>
      <vt:lpstr>Good Turn Weekend</vt:lpstr>
      <vt:lpstr>PowerPoint Presentation</vt:lpstr>
      <vt:lpstr>PowerPoint Presentation</vt:lpstr>
      <vt:lpstr>Hike the Tahoe Rim Trail</vt:lpstr>
      <vt:lpstr>#6 Brockway Summit to Mt. Rose </vt:lpstr>
      <vt:lpstr>Pictures from the Trail</vt:lpstr>
      <vt:lpstr>CLOSING</vt:lpstr>
    </vt:vector>
  </TitlesOfParts>
  <Company>Kohnke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Zischka</dc:creator>
  <cp:lastModifiedBy>Zischka, Peter J.</cp:lastModifiedBy>
  <cp:revision>1384</cp:revision>
  <cp:lastPrinted>2020-08-13T03:39:57Z</cp:lastPrinted>
  <dcterms:created xsi:type="dcterms:W3CDTF">2014-09-24T15:50:59Z</dcterms:created>
  <dcterms:modified xsi:type="dcterms:W3CDTF">2022-03-14T19:14:11Z</dcterms:modified>
</cp:coreProperties>
</file>