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7" r:id="rId10"/>
    <p:sldId id="265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C3747-9F62-43F1-BE0E-10A709FBEB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EE3324-298C-41C2-9BF3-4BFAB1739B25}">
      <dgm:prSet/>
      <dgm:spPr/>
      <dgm:t>
        <a:bodyPr/>
        <a:lstStyle/>
        <a:p>
          <a:r>
            <a:rPr lang="en-US"/>
            <a:t>Succession Planning</a:t>
          </a:r>
        </a:p>
      </dgm:t>
    </dgm:pt>
    <dgm:pt modelId="{7F7E3A68-9B77-4F3B-8C33-2AA7091F1C57}" type="parTrans" cxnId="{29FB2E66-30D1-4D4A-A416-C95C105B66BC}">
      <dgm:prSet/>
      <dgm:spPr/>
      <dgm:t>
        <a:bodyPr/>
        <a:lstStyle/>
        <a:p>
          <a:endParaRPr lang="en-US"/>
        </a:p>
      </dgm:t>
    </dgm:pt>
    <dgm:pt modelId="{C5E72C99-D77F-47AB-9F34-E97701F275E7}" type="sibTrans" cxnId="{29FB2E66-30D1-4D4A-A416-C95C105B66BC}">
      <dgm:prSet/>
      <dgm:spPr/>
      <dgm:t>
        <a:bodyPr/>
        <a:lstStyle/>
        <a:p>
          <a:endParaRPr lang="en-US"/>
        </a:p>
      </dgm:t>
    </dgm:pt>
    <dgm:pt modelId="{18E44EDF-5FF5-4051-8143-1FFAF3797AC2}">
      <dgm:prSet/>
      <dgm:spPr/>
      <dgm:t>
        <a:bodyPr/>
        <a:lstStyle/>
        <a:p>
          <a:r>
            <a:rPr lang="en-US"/>
            <a:t>Training and Recognition</a:t>
          </a:r>
        </a:p>
      </dgm:t>
    </dgm:pt>
    <dgm:pt modelId="{0B128EB9-1BAB-4A81-B1D8-BE978DFD41A3}" type="parTrans" cxnId="{573FFCEB-628D-4864-A3D0-24EE11233D4C}">
      <dgm:prSet/>
      <dgm:spPr/>
      <dgm:t>
        <a:bodyPr/>
        <a:lstStyle/>
        <a:p>
          <a:endParaRPr lang="en-US"/>
        </a:p>
      </dgm:t>
    </dgm:pt>
    <dgm:pt modelId="{D58DE46B-D187-4CC4-B9DA-F77965A5BBFE}" type="sibTrans" cxnId="{573FFCEB-628D-4864-A3D0-24EE11233D4C}">
      <dgm:prSet/>
      <dgm:spPr/>
      <dgm:t>
        <a:bodyPr/>
        <a:lstStyle/>
        <a:p>
          <a:endParaRPr lang="en-US"/>
        </a:p>
      </dgm:t>
    </dgm:pt>
    <dgm:pt modelId="{51AC4AF4-96DC-46BB-98C5-300800DDC87B}">
      <dgm:prSet/>
      <dgm:spPr/>
      <dgm:t>
        <a:bodyPr/>
        <a:lstStyle/>
        <a:p>
          <a:r>
            <a:rPr lang="en-US"/>
            <a:t>Honoring Commitments</a:t>
          </a:r>
        </a:p>
      </dgm:t>
    </dgm:pt>
    <dgm:pt modelId="{27EA6A93-7532-4D90-B4FE-F33267643F0C}" type="parTrans" cxnId="{B6E7E7F0-6593-4F8C-A8BE-C9105CE87BB8}">
      <dgm:prSet/>
      <dgm:spPr/>
      <dgm:t>
        <a:bodyPr/>
        <a:lstStyle/>
        <a:p>
          <a:endParaRPr lang="en-US"/>
        </a:p>
      </dgm:t>
    </dgm:pt>
    <dgm:pt modelId="{444E52E1-B9BB-4584-BABA-C149C787DCB6}" type="sibTrans" cxnId="{B6E7E7F0-6593-4F8C-A8BE-C9105CE87BB8}">
      <dgm:prSet/>
      <dgm:spPr/>
      <dgm:t>
        <a:bodyPr/>
        <a:lstStyle/>
        <a:p>
          <a:endParaRPr lang="en-US"/>
        </a:p>
      </dgm:t>
    </dgm:pt>
    <dgm:pt modelId="{68A4F39A-3CF5-4964-A849-CA77ECE4F98A}">
      <dgm:prSet/>
      <dgm:spPr/>
      <dgm:t>
        <a:bodyPr/>
        <a:lstStyle/>
        <a:p>
          <a:r>
            <a:rPr lang="en-US"/>
            <a:t>Recruiting</a:t>
          </a:r>
        </a:p>
      </dgm:t>
    </dgm:pt>
    <dgm:pt modelId="{64A98A3B-1607-41D3-AEA8-0B36FE0C8F18}" type="parTrans" cxnId="{F5B3A707-6DCF-436F-BFD8-8C6DF4C812BD}">
      <dgm:prSet/>
      <dgm:spPr/>
      <dgm:t>
        <a:bodyPr/>
        <a:lstStyle/>
        <a:p>
          <a:endParaRPr lang="en-US"/>
        </a:p>
      </dgm:t>
    </dgm:pt>
    <dgm:pt modelId="{DA384B19-4ADD-49EF-BF99-BDF3A12E4E90}" type="sibTrans" cxnId="{F5B3A707-6DCF-436F-BFD8-8C6DF4C812BD}">
      <dgm:prSet/>
      <dgm:spPr/>
      <dgm:t>
        <a:bodyPr/>
        <a:lstStyle/>
        <a:p>
          <a:endParaRPr lang="en-US"/>
        </a:p>
      </dgm:t>
    </dgm:pt>
    <dgm:pt modelId="{10C40F7E-2064-4D6D-9738-6232EF820B72}" type="pres">
      <dgm:prSet presAssocID="{404C3747-9F62-43F1-BE0E-10A709FBEB7B}" presName="root" presStyleCnt="0">
        <dgm:presLayoutVars>
          <dgm:dir/>
          <dgm:resizeHandles val="exact"/>
        </dgm:presLayoutVars>
      </dgm:prSet>
      <dgm:spPr/>
    </dgm:pt>
    <dgm:pt modelId="{03A2033D-4CC2-4C2C-9927-8A7BF498CBEC}" type="pres">
      <dgm:prSet presAssocID="{8FEE3324-298C-41C2-9BF3-4BFAB1739B25}" presName="compNode" presStyleCnt="0"/>
      <dgm:spPr/>
    </dgm:pt>
    <dgm:pt modelId="{DDB5D49F-1DC1-452F-80CB-E629831627B5}" type="pres">
      <dgm:prSet presAssocID="{8FEE3324-298C-41C2-9BF3-4BFAB1739B25}" presName="bgRect" presStyleLbl="bgShp" presStyleIdx="0" presStyleCnt="4"/>
      <dgm:spPr/>
    </dgm:pt>
    <dgm:pt modelId="{116C3069-A9DE-4B13-8ED0-01756E6021C0}" type="pres">
      <dgm:prSet presAssocID="{8FEE3324-298C-41C2-9BF3-4BFAB1739B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ABFB4E4-3923-452E-B0B5-697483162BCD}" type="pres">
      <dgm:prSet presAssocID="{8FEE3324-298C-41C2-9BF3-4BFAB1739B25}" presName="spaceRect" presStyleCnt="0"/>
      <dgm:spPr/>
    </dgm:pt>
    <dgm:pt modelId="{1FA6FAD4-8984-42BA-8290-BDC26468A78E}" type="pres">
      <dgm:prSet presAssocID="{8FEE3324-298C-41C2-9BF3-4BFAB1739B25}" presName="parTx" presStyleLbl="revTx" presStyleIdx="0" presStyleCnt="4">
        <dgm:presLayoutVars>
          <dgm:chMax val="0"/>
          <dgm:chPref val="0"/>
        </dgm:presLayoutVars>
      </dgm:prSet>
      <dgm:spPr/>
    </dgm:pt>
    <dgm:pt modelId="{05E14079-EB5C-4214-AC7B-A2AEFEF66CDC}" type="pres">
      <dgm:prSet presAssocID="{C5E72C99-D77F-47AB-9F34-E97701F275E7}" presName="sibTrans" presStyleCnt="0"/>
      <dgm:spPr/>
    </dgm:pt>
    <dgm:pt modelId="{344F0C5C-AB02-49A1-BAF9-5C6DA5221C59}" type="pres">
      <dgm:prSet presAssocID="{18E44EDF-5FF5-4051-8143-1FFAF3797AC2}" presName="compNode" presStyleCnt="0"/>
      <dgm:spPr/>
    </dgm:pt>
    <dgm:pt modelId="{C62142C8-D0F4-4D92-AF92-D0261E8BD00A}" type="pres">
      <dgm:prSet presAssocID="{18E44EDF-5FF5-4051-8143-1FFAF3797AC2}" presName="bgRect" presStyleLbl="bgShp" presStyleIdx="1" presStyleCnt="4"/>
      <dgm:spPr/>
    </dgm:pt>
    <dgm:pt modelId="{60E4CAFB-0ECC-4FAD-8FE9-45416DCA46E8}" type="pres">
      <dgm:prSet presAssocID="{18E44EDF-5FF5-4051-8143-1FFAF3797A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F14D5A4-3442-4589-98AC-B6E575E774EC}" type="pres">
      <dgm:prSet presAssocID="{18E44EDF-5FF5-4051-8143-1FFAF3797AC2}" presName="spaceRect" presStyleCnt="0"/>
      <dgm:spPr/>
    </dgm:pt>
    <dgm:pt modelId="{6EBF08D5-1B5E-49FA-9E23-A7903827DCA8}" type="pres">
      <dgm:prSet presAssocID="{18E44EDF-5FF5-4051-8143-1FFAF3797AC2}" presName="parTx" presStyleLbl="revTx" presStyleIdx="1" presStyleCnt="4">
        <dgm:presLayoutVars>
          <dgm:chMax val="0"/>
          <dgm:chPref val="0"/>
        </dgm:presLayoutVars>
      </dgm:prSet>
      <dgm:spPr/>
    </dgm:pt>
    <dgm:pt modelId="{495A36B4-26D1-4BE4-BF3C-02F99DD2372B}" type="pres">
      <dgm:prSet presAssocID="{D58DE46B-D187-4CC4-B9DA-F77965A5BBFE}" presName="sibTrans" presStyleCnt="0"/>
      <dgm:spPr/>
    </dgm:pt>
    <dgm:pt modelId="{D8734DAE-DE58-4D8B-87B1-A67A82650C0C}" type="pres">
      <dgm:prSet presAssocID="{51AC4AF4-96DC-46BB-98C5-300800DDC87B}" presName="compNode" presStyleCnt="0"/>
      <dgm:spPr/>
    </dgm:pt>
    <dgm:pt modelId="{4B196579-0242-4B20-AE34-5005B9E9FC4E}" type="pres">
      <dgm:prSet presAssocID="{51AC4AF4-96DC-46BB-98C5-300800DDC87B}" presName="bgRect" presStyleLbl="bgShp" presStyleIdx="2" presStyleCnt="4"/>
      <dgm:spPr/>
    </dgm:pt>
    <dgm:pt modelId="{FCE70573-A7C9-4A33-8708-396EDF4ABABA}" type="pres">
      <dgm:prSet presAssocID="{51AC4AF4-96DC-46BB-98C5-300800DDC8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A53D452-DC66-4437-8749-301D98EC1793}" type="pres">
      <dgm:prSet presAssocID="{51AC4AF4-96DC-46BB-98C5-300800DDC87B}" presName="spaceRect" presStyleCnt="0"/>
      <dgm:spPr/>
    </dgm:pt>
    <dgm:pt modelId="{605E8C3E-6E84-429E-B3A5-4E810D6EF1A8}" type="pres">
      <dgm:prSet presAssocID="{51AC4AF4-96DC-46BB-98C5-300800DDC87B}" presName="parTx" presStyleLbl="revTx" presStyleIdx="2" presStyleCnt="4">
        <dgm:presLayoutVars>
          <dgm:chMax val="0"/>
          <dgm:chPref val="0"/>
        </dgm:presLayoutVars>
      </dgm:prSet>
      <dgm:spPr/>
    </dgm:pt>
    <dgm:pt modelId="{06646AB1-BBF3-4987-86B1-403067F43F55}" type="pres">
      <dgm:prSet presAssocID="{444E52E1-B9BB-4584-BABA-C149C787DCB6}" presName="sibTrans" presStyleCnt="0"/>
      <dgm:spPr/>
    </dgm:pt>
    <dgm:pt modelId="{E5137D74-3B4C-4BDF-BEC2-1A7A10DD9E3E}" type="pres">
      <dgm:prSet presAssocID="{68A4F39A-3CF5-4964-A849-CA77ECE4F98A}" presName="compNode" presStyleCnt="0"/>
      <dgm:spPr/>
    </dgm:pt>
    <dgm:pt modelId="{13C2D77F-56B1-4D6F-A4A9-B3B6B73FBBDC}" type="pres">
      <dgm:prSet presAssocID="{68A4F39A-3CF5-4964-A849-CA77ECE4F98A}" presName="bgRect" presStyleLbl="bgShp" presStyleIdx="3" presStyleCnt="4"/>
      <dgm:spPr/>
    </dgm:pt>
    <dgm:pt modelId="{AE44E326-1728-4304-88BE-F4D3B4DC2F9A}" type="pres">
      <dgm:prSet presAssocID="{68A4F39A-3CF5-4964-A849-CA77ECE4F9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56321F4-16F7-4999-AA5A-5A530D6EC285}" type="pres">
      <dgm:prSet presAssocID="{68A4F39A-3CF5-4964-A849-CA77ECE4F98A}" presName="spaceRect" presStyleCnt="0"/>
      <dgm:spPr/>
    </dgm:pt>
    <dgm:pt modelId="{6DE7E9FD-584A-4023-AF64-1F691F4E2DF7}" type="pres">
      <dgm:prSet presAssocID="{68A4F39A-3CF5-4964-A849-CA77ECE4F9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B3A707-6DCF-436F-BFD8-8C6DF4C812BD}" srcId="{404C3747-9F62-43F1-BE0E-10A709FBEB7B}" destId="{68A4F39A-3CF5-4964-A849-CA77ECE4F98A}" srcOrd="3" destOrd="0" parTransId="{64A98A3B-1607-41D3-AEA8-0B36FE0C8F18}" sibTransId="{DA384B19-4ADD-49EF-BF99-BDF3A12E4E90}"/>
    <dgm:cxn modelId="{29FB2E66-30D1-4D4A-A416-C95C105B66BC}" srcId="{404C3747-9F62-43F1-BE0E-10A709FBEB7B}" destId="{8FEE3324-298C-41C2-9BF3-4BFAB1739B25}" srcOrd="0" destOrd="0" parTransId="{7F7E3A68-9B77-4F3B-8C33-2AA7091F1C57}" sibTransId="{C5E72C99-D77F-47AB-9F34-E97701F275E7}"/>
    <dgm:cxn modelId="{1C5A757A-E0F8-4628-AC4C-64407A816694}" type="presOf" srcId="{18E44EDF-5FF5-4051-8143-1FFAF3797AC2}" destId="{6EBF08D5-1B5E-49FA-9E23-A7903827DCA8}" srcOrd="0" destOrd="0" presId="urn:microsoft.com/office/officeart/2018/2/layout/IconVerticalSolidList"/>
    <dgm:cxn modelId="{563705A2-E567-4D31-AF09-171F7ED52E1B}" type="presOf" srcId="{8FEE3324-298C-41C2-9BF3-4BFAB1739B25}" destId="{1FA6FAD4-8984-42BA-8290-BDC26468A78E}" srcOrd="0" destOrd="0" presId="urn:microsoft.com/office/officeart/2018/2/layout/IconVerticalSolidList"/>
    <dgm:cxn modelId="{5AF8CFB4-FB29-4EAE-8B6B-96490037B973}" type="presOf" srcId="{51AC4AF4-96DC-46BB-98C5-300800DDC87B}" destId="{605E8C3E-6E84-429E-B3A5-4E810D6EF1A8}" srcOrd="0" destOrd="0" presId="urn:microsoft.com/office/officeart/2018/2/layout/IconVerticalSolidList"/>
    <dgm:cxn modelId="{66FDE8BE-1886-464F-9FAC-A19D05E42D32}" type="presOf" srcId="{68A4F39A-3CF5-4964-A849-CA77ECE4F98A}" destId="{6DE7E9FD-584A-4023-AF64-1F691F4E2DF7}" srcOrd="0" destOrd="0" presId="urn:microsoft.com/office/officeart/2018/2/layout/IconVerticalSolidList"/>
    <dgm:cxn modelId="{573FFCEB-628D-4864-A3D0-24EE11233D4C}" srcId="{404C3747-9F62-43F1-BE0E-10A709FBEB7B}" destId="{18E44EDF-5FF5-4051-8143-1FFAF3797AC2}" srcOrd="1" destOrd="0" parTransId="{0B128EB9-1BAB-4A81-B1D8-BE978DFD41A3}" sibTransId="{D58DE46B-D187-4CC4-B9DA-F77965A5BBFE}"/>
    <dgm:cxn modelId="{B6E7E7F0-6593-4F8C-A8BE-C9105CE87BB8}" srcId="{404C3747-9F62-43F1-BE0E-10A709FBEB7B}" destId="{51AC4AF4-96DC-46BB-98C5-300800DDC87B}" srcOrd="2" destOrd="0" parTransId="{27EA6A93-7532-4D90-B4FE-F33267643F0C}" sibTransId="{444E52E1-B9BB-4584-BABA-C149C787DCB6}"/>
    <dgm:cxn modelId="{988486FA-DE96-463F-8A5B-A22390F2A839}" type="presOf" srcId="{404C3747-9F62-43F1-BE0E-10A709FBEB7B}" destId="{10C40F7E-2064-4D6D-9738-6232EF820B72}" srcOrd="0" destOrd="0" presId="urn:microsoft.com/office/officeart/2018/2/layout/IconVerticalSolidList"/>
    <dgm:cxn modelId="{6ED5DDA9-FCCD-4BF0-8212-9DA7FDA4D7E7}" type="presParOf" srcId="{10C40F7E-2064-4D6D-9738-6232EF820B72}" destId="{03A2033D-4CC2-4C2C-9927-8A7BF498CBEC}" srcOrd="0" destOrd="0" presId="urn:microsoft.com/office/officeart/2018/2/layout/IconVerticalSolidList"/>
    <dgm:cxn modelId="{D573255E-DB1A-426B-A66F-2A8E3463CCBE}" type="presParOf" srcId="{03A2033D-4CC2-4C2C-9927-8A7BF498CBEC}" destId="{DDB5D49F-1DC1-452F-80CB-E629831627B5}" srcOrd="0" destOrd="0" presId="urn:microsoft.com/office/officeart/2018/2/layout/IconVerticalSolidList"/>
    <dgm:cxn modelId="{05639EE6-E3C9-4D4D-A0AD-49611BF6B87D}" type="presParOf" srcId="{03A2033D-4CC2-4C2C-9927-8A7BF498CBEC}" destId="{116C3069-A9DE-4B13-8ED0-01756E6021C0}" srcOrd="1" destOrd="0" presId="urn:microsoft.com/office/officeart/2018/2/layout/IconVerticalSolidList"/>
    <dgm:cxn modelId="{39AC9C4F-E682-4360-AB1E-57AEA0FAE11D}" type="presParOf" srcId="{03A2033D-4CC2-4C2C-9927-8A7BF498CBEC}" destId="{AABFB4E4-3923-452E-B0B5-697483162BCD}" srcOrd="2" destOrd="0" presId="urn:microsoft.com/office/officeart/2018/2/layout/IconVerticalSolidList"/>
    <dgm:cxn modelId="{5CEE9155-1D13-49C5-8691-58230D019F8A}" type="presParOf" srcId="{03A2033D-4CC2-4C2C-9927-8A7BF498CBEC}" destId="{1FA6FAD4-8984-42BA-8290-BDC26468A78E}" srcOrd="3" destOrd="0" presId="urn:microsoft.com/office/officeart/2018/2/layout/IconVerticalSolidList"/>
    <dgm:cxn modelId="{147F9A41-A57C-4CA2-93E5-8FB839C57BDF}" type="presParOf" srcId="{10C40F7E-2064-4D6D-9738-6232EF820B72}" destId="{05E14079-EB5C-4214-AC7B-A2AEFEF66CDC}" srcOrd="1" destOrd="0" presId="urn:microsoft.com/office/officeart/2018/2/layout/IconVerticalSolidList"/>
    <dgm:cxn modelId="{8ED8E34F-4EF8-40A8-8926-3FFADCE4E411}" type="presParOf" srcId="{10C40F7E-2064-4D6D-9738-6232EF820B72}" destId="{344F0C5C-AB02-49A1-BAF9-5C6DA5221C59}" srcOrd="2" destOrd="0" presId="urn:microsoft.com/office/officeart/2018/2/layout/IconVerticalSolidList"/>
    <dgm:cxn modelId="{6130D465-676F-49FE-993B-B9966E625242}" type="presParOf" srcId="{344F0C5C-AB02-49A1-BAF9-5C6DA5221C59}" destId="{C62142C8-D0F4-4D92-AF92-D0261E8BD00A}" srcOrd="0" destOrd="0" presId="urn:microsoft.com/office/officeart/2018/2/layout/IconVerticalSolidList"/>
    <dgm:cxn modelId="{17A2491C-F881-45C2-901F-2836EA96E4B2}" type="presParOf" srcId="{344F0C5C-AB02-49A1-BAF9-5C6DA5221C59}" destId="{60E4CAFB-0ECC-4FAD-8FE9-45416DCA46E8}" srcOrd="1" destOrd="0" presId="urn:microsoft.com/office/officeart/2018/2/layout/IconVerticalSolidList"/>
    <dgm:cxn modelId="{6BB55A0A-2563-4C63-B31E-4F851BA74AE5}" type="presParOf" srcId="{344F0C5C-AB02-49A1-BAF9-5C6DA5221C59}" destId="{1F14D5A4-3442-4589-98AC-B6E575E774EC}" srcOrd="2" destOrd="0" presId="urn:microsoft.com/office/officeart/2018/2/layout/IconVerticalSolidList"/>
    <dgm:cxn modelId="{F37F6E16-FCE1-40E5-8A19-A6763450C65A}" type="presParOf" srcId="{344F0C5C-AB02-49A1-BAF9-5C6DA5221C59}" destId="{6EBF08D5-1B5E-49FA-9E23-A7903827DCA8}" srcOrd="3" destOrd="0" presId="urn:microsoft.com/office/officeart/2018/2/layout/IconVerticalSolidList"/>
    <dgm:cxn modelId="{2F905558-108F-4FAA-A0B1-8A712046EE13}" type="presParOf" srcId="{10C40F7E-2064-4D6D-9738-6232EF820B72}" destId="{495A36B4-26D1-4BE4-BF3C-02F99DD2372B}" srcOrd="3" destOrd="0" presId="urn:microsoft.com/office/officeart/2018/2/layout/IconVerticalSolidList"/>
    <dgm:cxn modelId="{483115A6-591C-4D95-BFC0-620D52C00EDB}" type="presParOf" srcId="{10C40F7E-2064-4D6D-9738-6232EF820B72}" destId="{D8734DAE-DE58-4D8B-87B1-A67A82650C0C}" srcOrd="4" destOrd="0" presId="urn:microsoft.com/office/officeart/2018/2/layout/IconVerticalSolidList"/>
    <dgm:cxn modelId="{C5568CDD-5BBF-425F-91C8-0D21D02E12ED}" type="presParOf" srcId="{D8734DAE-DE58-4D8B-87B1-A67A82650C0C}" destId="{4B196579-0242-4B20-AE34-5005B9E9FC4E}" srcOrd="0" destOrd="0" presId="urn:microsoft.com/office/officeart/2018/2/layout/IconVerticalSolidList"/>
    <dgm:cxn modelId="{1EC14A4A-7C4E-41F0-A8D7-958D5A7F1ED1}" type="presParOf" srcId="{D8734DAE-DE58-4D8B-87B1-A67A82650C0C}" destId="{FCE70573-A7C9-4A33-8708-396EDF4ABABA}" srcOrd="1" destOrd="0" presId="urn:microsoft.com/office/officeart/2018/2/layout/IconVerticalSolidList"/>
    <dgm:cxn modelId="{750990BA-80CF-4E1F-9012-1168FC5528B2}" type="presParOf" srcId="{D8734DAE-DE58-4D8B-87B1-A67A82650C0C}" destId="{2A53D452-DC66-4437-8749-301D98EC1793}" srcOrd="2" destOrd="0" presId="urn:microsoft.com/office/officeart/2018/2/layout/IconVerticalSolidList"/>
    <dgm:cxn modelId="{90A3488D-03A4-462A-92F6-864821FB2E5E}" type="presParOf" srcId="{D8734DAE-DE58-4D8B-87B1-A67A82650C0C}" destId="{605E8C3E-6E84-429E-B3A5-4E810D6EF1A8}" srcOrd="3" destOrd="0" presId="urn:microsoft.com/office/officeart/2018/2/layout/IconVerticalSolidList"/>
    <dgm:cxn modelId="{C81CB909-790F-40FD-AC95-9B9746B4DAD5}" type="presParOf" srcId="{10C40F7E-2064-4D6D-9738-6232EF820B72}" destId="{06646AB1-BBF3-4987-86B1-403067F43F55}" srcOrd="5" destOrd="0" presId="urn:microsoft.com/office/officeart/2018/2/layout/IconVerticalSolidList"/>
    <dgm:cxn modelId="{8A3BAFED-1A29-4966-895B-72274B0E50FA}" type="presParOf" srcId="{10C40F7E-2064-4D6D-9738-6232EF820B72}" destId="{E5137D74-3B4C-4BDF-BEC2-1A7A10DD9E3E}" srcOrd="6" destOrd="0" presId="urn:microsoft.com/office/officeart/2018/2/layout/IconVerticalSolidList"/>
    <dgm:cxn modelId="{B3F8027C-1C66-4045-99AD-FA8FBB7DEFDC}" type="presParOf" srcId="{E5137D74-3B4C-4BDF-BEC2-1A7A10DD9E3E}" destId="{13C2D77F-56B1-4D6F-A4A9-B3B6B73FBBDC}" srcOrd="0" destOrd="0" presId="urn:microsoft.com/office/officeart/2018/2/layout/IconVerticalSolidList"/>
    <dgm:cxn modelId="{BB96426D-467F-4BD0-9945-56F124451DF8}" type="presParOf" srcId="{E5137D74-3B4C-4BDF-BEC2-1A7A10DD9E3E}" destId="{AE44E326-1728-4304-88BE-F4D3B4DC2F9A}" srcOrd="1" destOrd="0" presId="urn:microsoft.com/office/officeart/2018/2/layout/IconVerticalSolidList"/>
    <dgm:cxn modelId="{6F91F08D-2AF1-4CB3-ABA5-8E0EE214A8BF}" type="presParOf" srcId="{E5137D74-3B4C-4BDF-BEC2-1A7A10DD9E3E}" destId="{856321F4-16F7-4999-AA5A-5A530D6EC285}" srcOrd="2" destOrd="0" presId="urn:microsoft.com/office/officeart/2018/2/layout/IconVerticalSolidList"/>
    <dgm:cxn modelId="{5B1878BD-FFE6-4868-AAC3-FB0B9EB81A03}" type="presParOf" srcId="{E5137D74-3B4C-4BDF-BEC2-1A7A10DD9E3E}" destId="{6DE7E9FD-584A-4023-AF64-1F691F4E2D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C3747-9F62-43F1-BE0E-10A709FBEB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EE3324-298C-41C2-9BF3-4BFAB1739B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Succession Planning</a:t>
          </a:r>
        </a:p>
      </dgm:t>
    </dgm:pt>
    <dgm:pt modelId="{7F7E3A68-9B77-4F3B-8C33-2AA7091F1C57}" type="parTrans" cxnId="{29FB2E66-30D1-4D4A-A416-C95C105B66BC}">
      <dgm:prSet/>
      <dgm:spPr/>
      <dgm:t>
        <a:bodyPr/>
        <a:lstStyle/>
        <a:p>
          <a:endParaRPr lang="en-US"/>
        </a:p>
      </dgm:t>
    </dgm:pt>
    <dgm:pt modelId="{C5E72C99-D77F-47AB-9F34-E97701F275E7}" type="sibTrans" cxnId="{29FB2E66-30D1-4D4A-A416-C95C105B66BC}">
      <dgm:prSet/>
      <dgm:spPr/>
      <dgm:t>
        <a:bodyPr/>
        <a:lstStyle/>
        <a:p>
          <a:endParaRPr lang="en-US"/>
        </a:p>
      </dgm:t>
    </dgm:pt>
    <dgm:pt modelId="{18E44EDF-5FF5-4051-8143-1FFAF3797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 and Recognition</a:t>
          </a:r>
        </a:p>
      </dgm:t>
    </dgm:pt>
    <dgm:pt modelId="{0B128EB9-1BAB-4A81-B1D8-BE978DFD41A3}" type="parTrans" cxnId="{573FFCEB-628D-4864-A3D0-24EE11233D4C}">
      <dgm:prSet/>
      <dgm:spPr/>
      <dgm:t>
        <a:bodyPr/>
        <a:lstStyle/>
        <a:p>
          <a:endParaRPr lang="en-US"/>
        </a:p>
      </dgm:t>
    </dgm:pt>
    <dgm:pt modelId="{D58DE46B-D187-4CC4-B9DA-F77965A5BBFE}" type="sibTrans" cxnId="{573FFCEB-628D-4864-A3D0-24EE11233D4C}">
      <dgm:prSet/>
      <dgm:spPr/>
      <dgm:t>
        <a:bodyPr/>
        <a:lstStyle/>
        <a:p>
          <a:endParaRPr lang="en-US"/>
        </a:p>
      </dgm:t>
    </dgm:pt>
    <dgm:pt modelId="{51AC4AF4-96DC-46BB-98C5-300800DDC8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Honoring Commitments</a:t>
          </a:r>
        </a:p>
      </dgm:t>
    </dgm:pt>
    <dgm:pt modelId="{27EA6A93-7532-4D90-B4FE-F33267643F0C}" type="parTrans" cxnId="{B6E7E7F0-6593-4F8C-A8BE-C9105CE87BB8}">
      <dgm:prSet/>
      <dgm:spPr/>
      <dgm:t>
        <a:bodyPr/>
        <a:lstStyle/>
        <a:p>
          <a:endParaRPr lang="en-US"/>
        </a:p>
      </dgm:t>
    </dgm:pt>
    <dgm:pt modelId="{444E52E1-B9BB-4584-BABA-C149C787DCB6}" type="sibTrans" cxnId="{B6E7E7F0-6593-4F8C-A8BE-C9105CE87BB8}">
      <dgm:prSet/>
      <dgm:spPr/>
      <dgm:t>
        <a:bodyPr/>
        <a:lstStyle/>
        <a:p>
          <a:endParaRPr lang="en-US"/>
        </a:p>
      </dgm:t>
    </dgm:pt>
    <dgm:pt modelId="{68A4F39A-3CF5-4964-A849-CA77ECE4F9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Recruiting</a:t>
          </a:r>
        </a:p>
      </dgm:t>
    </dgm:pt>
    <dgm:pt modelId="{64A98A3B-1607-41D3-AEA8-0B36FE0C8F18}" type="parTrans" cxnId="{F5B3A707-6DCF-436F-BFD8-8C6DF4C812BD}">
      <dgm:prSet/>
      <dgm:spPr/>
      <dgm:t>
        <a:bodyPr/>
        <a:lstStyle/>
        <a:p>
          <a:endParaRPr lang="en-US"/>
        </a:p>
      </dgm:t>
    </dgm:pt>
    <dgm:pt modelId="{DA384B19-4ADD-49EF-BF99-BDF3A12E4E90}" type="sibTrans" cxnId="{F5B3A707-6DCF-436F-BFD8-8C6DF4C812BD}">
      <dgm:prSet/>
      <dgm:spPr/>
      <dgm:t>
        <a:bodyPr/>
        <a:lstStyle/>
        <a:p>
          <a:endParaRPr lang="en-US"/>
        </a:p>
      </dgm:t>
    </dgm:pt>
    <dgm:pt modelId="{10C40F7E-2064-4D6D-9738-6232EF820B72}" type="pres">
      <dgm:prSet presAssocID="{404C3747-9F62-43F1-BE0E-10A709FBEB7B}" presName="root" presStyleCnt="0">
        <dgm:presLayoutVars>
          <dgm:dir/>
          <dgm:resizeHandles val="exact"/>
        </dgm:presLayoutVars>
      </dgm:prSet>
      <dgm:spPr/>
    </dgm:pt>
    <dgm:pt modelId="{03A2033D-4CC2-4C2C-9927-8A7BF498CBEC}" type="pres">
      <dgm:prSet presAssocID="{8FEE3324-298C-41C2-9BF3-4BFAB1739B25}" presName="compNode" presStyleCnt="0"/>
      <dgm:spPr/>
    </dgm:pt>
    <dgm:pt modelId="{DDB5D49F-1DC1-452F-80CB-E629831627B5}" type="pres">
      <dgm:prSet presAssocID="{8FEE3324-298C-41C2-9BF3-4BFAB1739B25}" presName="bgRect" presStyleLbl="bgShp" presStyleIdx="0" presStyleCnt="4"/>
      <dgm:spPr/>
    </dgm:pt>
    <dgm:pt modelId="{116C3069-A9DE-4B13-8ED0-01756E6021C0}" type="pres">
      <dgm:prSet presAssocID="{8FEE3324-298C-41C2-9BF3-4BFAB1739B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ABFB4E4-3923-452E-B0B5-697483162BCD}" type="pres">
      <dgm:prSet presAssocID="{8FEE3324-298C-41C2-9BF3-4BFAB1739B25}" presName="spaceRect" presStyleCnt="0"/>
      <dgm:spPr/>
    </dgm:pt>
    <dgm:pt modelId="{1FA6FAD4-8984-42BA-8290-BDC26468A78E}" type="pres">
      <dgm:prSet presAssocID="{8FEE3324-298C-41C2-9BF3-4BFAB1739B25}" presName="parTx" presStyleLbl="revTx" presStyleIdx="0" presStyleCnt="4">
        <dgm:presLayoutVars>
          <dgm:chMax val="0"/>
          <dgm:chPref val="0"/>
        </dgm:presLayoutVars>
      </dgm:prSet>
      <dgm:spPr/>
    </dgm:pt>
    <dgm:pt modelId="{05E14079-EB5C-4214-AC7B-A2AEFEF66CDC}" type="pres">
      <dgm:prSet presAssocID="{C5E72C99-D77F-47AB-9F34-E97701F275E7}" presName="sibTrans" presStyleCnt="0"/>
      <dgm:spPr/>
    </dgm:pt>
    <dgm:pt modelId="{344F0C5C-AB02-49A1-BAF9-5C6DA5221C59}" type="pres">
      <dgm:prSet presAssocID="{18E44EDF-5FF5-4051-8143-1FFAF3797AC2}" presName="compNode" presStyleCnt="0"/>
      <dgm:spPr/>
    </dgm:pt>
    <dgm:pt modelId="{C62142C8-D0F4-4D92-AF92-D0261E8BD00A}" type="pres">
      <dgm:prSet presAssocID="{18E44EDF-5FF5-4051-8143-1FFAF3797AC2}" presName="bgRect" presStyleLbl="bgShp" presStyleIdx="1" presStyleCnt="4"/>
      <dgm:spPr/>
    </dgm:pt>
    <dgm:pt modelId="{60E4CAFB-0ECC-4FAD-8FE9-45416DCA46E8}" type="pres">
      <dgm:prSet presAssocID="{18E44EDF-5FF5-4051-8143-1FFAF3797A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F14D5A4-3442-4589-98AC-B6E575E774EC}" type="pres">
      <dgm:prSet presAssocID="{18E44EDF-5FF5-4051-8143-1FFAF3797AC2}" presName="spaceRect" presStyleCnt="0"/>
      <dgm:spPr/>
    </dgm:pt>
    <dgm:pt modelId="{6EBF08D5-1B5E-49FA-9E23-A7903827DCA8}" type="pres">
      <dgm:prSet presAssocID="{18E44EDF-5FF5-4051-8143-1FFAF3797AC2}" presName="parTx" presStyleLbl="revTx" presStyleIdx="1" presStyleCnt="4">
        <dgm:presLayoutVars>
          <dgm:chMax val="0"/>
          <dgm:chPref val="0"/>
        </dgm:presLayoutVars>
      </dgm:prSet>
      <dgm:spPr/>
    </dgm:pt>
    <dgm:pt modelId="{495A36B4-26D1-4BE4-BF3C-02F99DD2372B}" type="pres">
      <dgm:prSet presAssocID="{D58DE46B-D187-4CC4-B9DA-F77965A5BBFE}" presName="sibTrans" presStyleCnt="0"/>
      <dgm:spPr/>
    </dgm:pt>
    <dgm:pt modelId="{D8734DAE-DE58-4D8B-87B1-A67A82650C0C}" type="pres">
      <dgm:prSet presAssocID="{51AC4AF4-96DC-46BB-98C5-300800DDC87B}" presName="compNode" presStyleCnt="0"/>
      <dgm:spPr/>
    </dgm:pt>
    <dgm:pt modelId="{4B196579-0242-4B20-AE34-5005B9E9FC4E}" type="pres">
      <dgm:prSet presAssocID="{51AC4AF4-96DC-46BB-98C5-300800DDC87B}" presName="bgRect" presStyleLbl="bgShp" presStyleIdx="2" presStyleCnt="4"/>
      <dgm:spPr/>
    </dgm:pt>
    <dgm:pt modelId="{FCE70573-A7C9-4A33-8708-396EDF4ABABA}" type="pres">
      <dgm:prSet presAssocID="{51AC4AF4-96DC-46BB-98C5-300800DDC8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A53D452-DC66-4437-8749-301D98EC1793}" type="pres">
      <dgm:prSet presAssocID="{51AC4AF4-96DC-46BB-98C5-300800DDC87B}" presName="spaceRect" presStyleCnt="0"/>
      <dgm:spPr/>
    </dgm:pt>
    <dgm:pt modelId="{605E8C3E-6E84-429E-B3A5-4E810D6EF1A8}" type="pres">
      <dgm:prSet presAssocID="{51AC4AF4-96DC-46BB-98C5-300800DDC87B}" presName="parTx" presStyleLbl="revTx" presStyleIdx="2" presStyleCnt="4">
        <dgm:presLayoutVars>
          <dgm:chMax val="0"/>
          <dgm:chPref val="0"/>
        </dgm:presLayoutVars>
      </dgm:prSet>
      <dgm:spPr/>
    </dgm:pt>
    <dgm:pt modelId="{06646AB1-BBF3-4987-86B1-403067F43F55}" type="pres">
      <dgm:prSet presAssocID="{444E52E1-B9BB-4584-BABA-C149C787DCB6}" presName="sibTrans" presStyleCnt="0"/>
      <dgm:spPr/>
    </dgm:pt>
    <dgm:pt modelId="{E5137D74-3B4C-4BDF-BEC2-1A7A10DD9E3E}" type="pres">
      <dgm:prSet presAssocID="{68A4F39A-3CF5-4964-A849-CA77ECE4F98A}" presName="compNode" presStyleCnt="0"/>
      <dgm:spPr/>
    </dgm:pt>
    <dgm:pt modelId="{13C2D77F-56B1-4D6F-A4A9-B3B6B73FBBDC}" type="pres">
      <dgm:prSet presAssocID="{68A4F39A-3CF5-4964-A849-CA77ECE4F98A}" presName="bgRect" presStyleLbl="bgShp" presStyleIdx="3" presStyleCnt="4"/>
      <dgm:spPr/>
    </dgm:pt>
    <dgm:pt modelId="{AE44E326-1728-4304-88BE-F4D3B4DC2F9A}" type="pres">
      <dgm:prSet presAssocID="{68A4F39A-3CF5-4964-A849-CA77ECE4F9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56321F4-16F7-4999-AA5A-5A530D6EC285}" type="pres">
      <dgm:prSet presAssocID="{68A4F39A-3CF5-4964-A849-CA77ECE4F98A}" presName="spaceRect" presStyleCnt="0"/>
      <dgm:spPr/>
    </dgm:pt>
    <dgm:pt modelId="{6DE7E9FD-584A-4023-AF64-1F691F4E2DF7}" type="pres">
      <dgm:prSet presAssocID="{68A4F39A-3CF5-4964-A849-CA77ECE4F9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B3A707-6DCF-436F-BFD8-8C6DF4C812BD}" srcId="{404C3747-9F62-43F1-BE0E-10A709FBEB7B}" destId="{68A4F39A-3CF5-4964-A849-CA77ECE4F98A}" srcOrd="3" destOrd="0" parTransId="{64A98A3B-1607-41D3-AEA8-0B36FE0C8F18}" sibTransId="{DA384B19-4ADD-49EF-BF99-BDF3A12E4E90}"/>
    <dgm:cxn modelId="{E66C3708-F7C8-45DE-9CD5-EA077525ABBC}" type="presOf" srcId="{18E44EDF-5FF5-4051-8143-1FFAF3797AC2}" destId="{6EBF08D5-1B5E-49FA-9E23-A7903827DCA8}" srcOrd="0" destOrd="0" presId="urn:microsoft.com/office/officeart/2018/2/layout/IconVerticalSolidList"/>
    <dgm:cxn modelId="{9A975625-5DD9-4B78-8B71-7BB8E4004799}" type="presOf" srcId="{68A4F39A-3CF5-4964-A849-CA77ECE4F98A}" destId="{6DE7E9FD-584A-4023-AF64-1F691F4E2DF7}" srcOrd="0" destOrd="0" presId="urn:microsoft.com/office/officeart/2018/2/layout/IconVerticalSolidList"/>
    <dgm:cxn modelId="{4485582B-75B3-4C9D-9736-3166C4EC8AB7}" type="presOf" srcId="{404C3747-9F62-43F1-BE0E-10A709FBEB7B}" destId="{10C40F7E-2064-4D6D-9738-6232EF820B72}" srcOrd="0" destOrd="0" presId="urn:microsoft.com/office/officeart/2018/2/layout/IconVerticalSolidList"/>
    <dgm:cxn modelId="{713AA45C-1F06-4FC5-8DEF-2731E2D889BF}" type="presOf" srcId="{51AC4AF4-96DC-46BB-98C5-300800DDC87B}" destId="{605E8C3E-6E84-429E-B3A5-4E810D6EF1A8}" srcOrd="0" destOrd="0" presId="urn:microsoft.com/office/officeart/2018/2/layout/IconVerticalSolidList"/>
    <dgm:cxn modelId="{12BB9043-0709-4AA9-833D-E84963BCEE86}" type="presOf" srcId="{8FEE3324-298C-41C2-9BF3-4BFAB1739B25}" destId="{1FA6FAD4-8984-42BA-8290-BDC26468A78E}" srcOrd="0" destOrd="0" presId="urn:microsoft.com/office/officeart/2018/2/layout/IconVerticalSolidList"/>
    <dgm:cxn modelId="{29FB2E66-30D1-4D4A-A416-C95C105B66BC}" srcId="{404C3747-9F62-43F1-BE0E-10A709FBEB7B}" destId="{8FEE3324-298C-41C2-9BF3-4BFAB1739B25}" srcOrd="0" destOrd="0" parTransId="{7F7E3A68-9B77-4F3B-8C33-2AA7091F1C57}" sibTransId="{C5E72C99-D77F-47AB-9F34-E97701F275E7}"/>
    <dgm:cxn modelId="{573FFCEB-628D-4864-A3D0-24EE11233D4C}" srcId="{404C3747-9F62-43F1-BE0E-10A709FBEB7B}" destId="{18E44EDF-5FF5-4051-8143-1FFAF3797AC2}" srcOrd="1" destOrd="0" parTransId="{0B128EB9-1BAB-4A81-B1D8-BE978DFD41A3}" sibTransId="{D58DE46B-D187-4CC4-B9DA-F77965A5BBFE}"/>
    <dgm:cxn modelId="{B6E7E7F0-6593-4F8C-A8BE-C9105CE87BB8}" srcId="{404C3747-9F62-43F1-BE0E-10A709FBEB7B}" destId="{51AC4AF4-96DC-46BB-98C5-300800DDC87B}" srcOrd="2" destOrd="0" parTransId="{27EA6A93-7532-4D90-B4FE-F33267643F0C}" sibTransId="{444E52E1-B9BB-4584-BABA-C149C787DCB6}"/>
    <dgm:cxn modelId="{5B9DFB03-C4C1-41EA-BC72-A0E7416887EF}" type="presParOf" srcId="{10C40F7E-2064-4D6D-9738-6232EF820B72}" destId="{03A2033D-4CC2-4C2C-9927-8A7BF498CBEC}" srcOrd="0" destOrd="0" presId="urn:microsoft.com/office/officeart/2018/2/layout/IconVerticalSolidList"/>
    <dgm:cxn modelId="{D644896A-F63B-4DBD-BECE-CEBA28145449}" type="presParOf" srcId="{03A2033D-4CC2-4C2C-9927-8A7BF498CBEC}" destId="{DDB5D49F-1DC1-452F-80CB-E629831627B5}" srcOrd="0" destOrd="0" presId="urn:microsoft.com/office/officeart/2018/2/layout/IconVerticalSolidList"/>
    <dgm:cxn modelId="{A4E9B5CE-E91D-4C19-8139-064F603DFB90}" type="presParOf" srcId="{03A2033D-4CC2-4C2C-9927-8A7BF498CBEC}" destId="{116C3069-A9DE-4B13-8ED0-01756E6021C0}" srcOrd="1" destOrd="0" presId="urn:microsoft.com/office/officeart/2018/2/layout/IconVerticalSolidList"/>
    <dgm:cxn modelId="{C95693C9-2E0F-4BD6-B422-BB4ADD22606E}" type="presParOf" srcId="{03A2033D-4CC2-4C2C-9927-8A7BF498CBEC}" destId="{AABFB4E4-3923-452E-B0B5-697483162BCD}" srcOrd="2" destOrd="0" presId="urn:microsoft.com/office/officeart/2018/2/layout/IconVerticalSolidList"/>
    <dgm:cxn modelId="{366E2C41-21F4-485D-B618-4AC788CFECF5}" type="presParOf" srcId="{03A2033D-4CC2-4C2C-9927-8A7BF498CBEC}" destId="{1FA6FAD4-8984-42BA-8290-BDC26468A78E}" srcOrd="3" destOrd="0" presId="urn:microsoft.com/office/officeart/2018/2/layout/IconVerticalSolidList"/>
    <dgm:cxn modelId="{9DAE5498-A743-4158-8C3E-6C32928CD2C5}" type="presParOf" srcId="{10C40F7E-2064-4D6D-9738-6232EF820B72}" destId="{05E14079-EB5C-4214-AC7B-A2AEFEF66CDC}" srcOrd="1" destOrd="0" presId="urn:microsoft.com/office/officeart/2018/2/layout/IconVerticalSolidList"/>
    <dgm:cxn modelId="{4D380071-401F-488C-A4D8-DF89A2BEB94E}" type="presParOf" srcId="{10C40F7E-2064-4D6D-9738-6232EF820B72}" destId="{344F0C5C-AB02-49A1-BAF9-5C6DA5221C59}" srcOrd="2" destOrd="0" presId="urn:microsoft.com/office/officeart/2018/2/layout/IconVerticalSolidList"/>
    <dgm:cxn modelId="{4BECD257-369F-48E0-8FE9-F9837353F9EE}" type="presParOf" srcId="{344F0C5C-AB02-49A1-BAF9-5C6DA5221C59}" destId="{C62142C8-D0F4-4D92-AF92-D0261E8BD00A}" srcOrd="0" destOrd="0" presId="urn:microsoft.com/office/officeart/2018/2/layout/IconVerticalSolidList"/>
    <dgm:cxn modelId="{139187FD-01C8-4BAC-B09E-F23B3E44F482}" type="presParOf" srcId="{344F0C5C-AB02-49A1-BAF9-5C6DA5221C59}" destId="{60E4CAFB-0ECC-4FAD-8FE9-45416DCA46E8}" srcOrd="1" destOrd="0" presId="urn:microsoft.com/office/officeart/2018/2/layout/IconVerticalSolidList"/>
    <dgm:cxn modelId="{F38D6607-93D4-4914-BDF0-23D941621CF4}" type="presParOf" srcId="{344F0C5C-AB02-49A1-BAF9-5C6DA5221C59}" destId="{1F14D5A4-3442-4589-98AC-B6E575E774EC}" srcOrd="2" destOrd="0" presId="urn:microsoft.com/office/officeart/2018/2/layout/IconVerticalSolidList"/>
    <dgm:cxn modelId="{962EADE0-B28C-4427-B4BB-7D38EE32ECD9}" type="presParOf" srcId="{344F0C5C-AB02-49A1-BAF9-5C6DA5221C59}" destId="{6EBF08D5-1B5E-49FA-9E23-A7903827DCA8}" srcOrd="3" destOrd="0" presId="urn:microsoft.com/office/officeart/2018/2/layout/IconVerticalSolidList"/>
    <dgm:cxn modelId="{C91067A8-5736-4C23-AC0F-9475ED15B690}" type="presParOf" srcId="{10C40F7E-2064-4D6D-9738-6232EF820B72}" destId="{495A36B4-26D1-4BE4-BF3C-02F99DD2372B}" srcOrd="3" destOrd="0" presId="urn:microsoft.com/office/officeart/2018/2/layout/IconVerticalSolidList"/>
    <dgm:cxn modelId="{EA12FBF7-4C40-4A74-ACF7-BF1AD1CAD039}" type="presParOf" srcId="{10C40F7E-2064-4D6D-9738-6232EF820B72}" destId="{D8734DAE-DE58-4D8B-87B1-A67A82650C0C}" srcOrd="4" destOrd="0" presId="urn:microsoft.com/office/officeart/2018/2/layout/IconVerticalSolidList"/>
    <dgm:cxn modelId="{BC291E82-78D8-4010-92E7-FFE09BDA7E1D}" type="presParOf" srcId="{D8734DAE-DE58-4D8B-87B1-A67A82650C0C}" destId="{4B196579-0242-4B20-AE34-5005B9E9FC4E}" srcOrd="0" destOrd="0" presId="urn:microsoft.com/office/officeart/2018/2/layout/IconVerticalSolidList"/>
    <dgm:cxn modelId="{C0A8D574-2838-41F1-B020-D01D84DDCB6E}" type="presParOf" srcId="{D8734DAE-DE58-4D8B-87B1-A67A82650C0C}" destId="{FCE70573-A7C9-4A33-8708-396EDF4ABABA}" srcOrd="1" destOrd="0" presId="urn:microsoft.com/office/officeart/2018/2/layout/IconVerticalSolidList"/>
    <dgm:cxn modelId="{3D71B5EF-FC17-4DBD-97D1-7F56563D91E5}" type="presParOf" srcId="{D8734DAE-DE58-4D8B-87B1-A67A82650C0C}" destId="{2A53D452-DC66-4437-8749-301D98EC1793}" srcOrd="2" destOrd="0" presId="urn:microsoft.com/office/officeart/2018/2/layout/IconVerticalSolidList"/>
    <dgm:cxn modelId="{4AB36600-4B99-418B-8A9A-D824051EBB55}" type="presParOf" srcId="{D8734DAE-DE58-4D8B-87B1-A67A82650C0C}" destId="{605E8C3E-6E84-429E-B3A5-4E810D6EF1A8}" srcOrd="3" destOrd="0" presId="urn:microsoft.com/office/officeart/2018/2/layout/IconVerticalSolidList"/>
    <dgm:cxn modelId="{CA4C8314-F8C2-42DB-B453-C834F07C7C96}" type="presParOf" srcId="{10C40F7E-2064-4D6D-9738-6232EF820B72}" destId="{06646AB1-BBF3-4987-86B1-403067F43F55}" srcOrd="5" destOrd="0" presId="urn:microsoft.com/office/officeart/2018/2/layout/IconVerticalSolidList"/>
    <dgm:cxn modelId="{12A1A63C-FDE5-4B9E-A22E-C6ACDEF688F2}" type="presParOf" srcId="{10C40F7E-2064-4D6D-9738-6232EF820B72}" destId="{E5137D74-3B4C-4BDF-BEC2-1A7A10DD9E3E}" srcOrd="6" destOrd="0" presId="urn:microsoft.com/office/officeart/2018/2/layout/IconVerticalSolidList"/>
    <dgm:cxn modelId="{1B9BA6A1-393D-4D57-89EF-C204D7F09DBE}" type="presParOf" srcId="{E5137D74-3B4C-4BDF-BEC2-1A7A10DD9E3E}" destId="{13C2D77F-56B1-4D6F-A4A9-B3B6B73FBBDC}" srcOrd="0" destOrd="0" presId="urn:microsoft.com/office/officeart/2018/2/layout/IconVerticalSolidList"/>
    <dgm:cxn modelId="{F2F1CC35-8BD3-4BEC-8805-4A6332975C78}" type="presParOf" srcId="{E5137D74-3B4C-4BDF-BEC2-1A7A10DD9E3E}" destId="{AE44E326-1728-4304-88BE-F4D3B4DC2F9A}" srcOrd="1" destOrd="0" presId="urn:microsoft.com/office/officeart/2018/2/layout/IconVerticalSolidList"/>
    <dgm:cxn modelId="{4AC49289-7F9A-472B-AA0B-5546DBCDEFB7}" type="presParOf" srcId="{E5137D74-3B4C-4BDF-BEC2-1A7A10DD9E3E}" destId="{856321F4-16F7-4999-AA5A-5A530D6EC285}" srcOrd="2" destOrd="0" presId="urn:microsoft.com/office/officeart/2018/2/layout/IconVerticalSolidList"/>
    <dgm:cxn modelId="{C081506B-B491-47DA-A3A3-F2A4ED8702A2}" type="presParOf" srcId="{E5137D74-3B4C-4BDF-BEC2-1A7A10DD9E3E}" destId="{6DE7E9FD-584A-4023-AF64-1F691F4E2D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C3747-9F62-43F1-BE0E-10A709FBEB7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EE3324-298C-41C2-9BF3-4BFAB1739B25}">
      <dgm:prSet/>
      <dgm:spPr/>
      <dgm:t>
        <a:bodyPr/>
        <a:lstStyle/>
        <a:p>
          <a:r>
            <a:rPr lang="en-US"/>
            <a:t>Succession Planning</a:t>
          </a:r>
        </a:p>
      </dgm:t>
    </dgm:pt>
    <dgm:pt modelId="{7F7E3A68-9B77-4F3B-8C33-2AA7091F1C57}" type="parTrans" cxnId="{29FB2E66-30D1-4D4A-A416-C95C105B66BC}">
      <dgm:prSet/>
      <dgm:spPr/>
      <dgm:t>
        <a:bodyPr/>
        <a:lstStyle/>
        <a:p>
          <a:endParaRPr lang="en-US"/>
        </a:p>
      </dgm:t>
    </dgm:pt>
    <dgm:pt modelId="{C5E72C99-D77F-47AB-9F34-E97701F275E7}" type="sibTrans" cxnId="{29FB2E66-30D1-4D4A-A416-C95C105B66BC}">
      <dgm:prSet/>
      <dgm:spPr/>
      <dgm:t>
        <a:bodyPr/>
        <a:lstStyle/>
        <a:p>
          <a:endParaRPr lang="en-US"/>
        </a:p>
      </dgm:t>
    </dgm:pt>
    <dgm:pt modelId="{18E44EDF-5FF5-4051-8143-1FFAF3797AC2}">
      <dgm:prSet/>
      <dgm:spPr/>
      <dgm:t>
        <a:bodyPr/>
        <a:lstStyle/>
        <a:p>
          <a:r>
            <a:rPr lang="en-US"/>
            <a:t>Training and Recognition</a:t>
          </a:r>
        </a:p>
      </dgm:t>
    </dgm:pt>
    <dgm:pt modelId="{0B128EB9-1BAB-4A81-B1D8-BE978DFD41A3}" type="parTrans" cxnId="{573FFCEB-628D-4864-A3D0-24EE11233D4C}">
      <dgm:prSet/>
      <dgm:spPr/>
      <dgm:t>
        <a:bodyPr/>
        <a:lstStyle/>
        <a:p>
          <a:endParaRPr lang="en-US"/>
        </a:p>
      </dgm:t>
    </dgm:pt>
    <dgm:pt modelId="{D58DE46B-D187-4CC4-B9DA-F77965A5BBFE}" type="sibTrans" cxnId="{573FFCEB-628D-4864-A3D0-24EE11233D4C}">
      <dgm:prSet/>
      <dgm:spPr/>
      <dgm:t>
        <a:bodyPr/>
        <a:lstStyle/>
        <a:p>
          <a:endParaRPr lang="en-US"/>
        </a:p>
      </dgm:t>
    </dgm:pt>
    <dgm:pt modelId="{51AC4AF4-96DC-46BB-98C5-300800DDC87B}">
      <dgm:prSet/>
      <dgm:spPr/>
      <dgm:t>
        <a:bodyPr/>
        <a:lstStyle/>
        <a:p>
          <a:r>
            <a:rPr lang="en-US"/>
            <a:t>Honoring Commitments</a:t>
          </a:r>
        </a:p>
      </dgm:t>
    </dgm:pt>
    <dgm:pt modelId="{27EA6A93-7532-4D90-B4FE-F33267643F0C}" type="parTrans" cxnId="{B6E7E7F0-6593-4F8C-A8BE-C9105CE87BB8}">
      <dgm:prSet/>
      <dgm:spPr/>
      <dgm:t>
        <a:bodyPr/>
        <a:lstStyle/>
        <a:p>
          <a:endParaRPr lang="en-US"/>
        </a:p>
      </dgm:t>
    </dgm:pt>
    <dgm:pt modelId="{444E52E1-B9BB-4584-BABA-C149C787DCB6}" type="sibTrans" cxnId="{B6E7E7F0-6593-4F8C-A8BE-C9105CE87BB8}">
      <dgm:prSet/>
      <dgm:spPr/>
      <dgm:t>
        <a:bodyPr/>
        <a:lstStyle/>
        <a:p>
          <a:endParaRPr lang="en-US"/>
        </a:p>
      </dgm:t>
    </dgm:pt>
    <dgm:pt modelId="{68A4F39A-3CF5-4964-A849-CA77ECE4F98A}">
      <dgm:prSet/>
      <dgm:spPr/>
      <dgm:t>
        <a:bodyPr/>
        <a:lstStyle/>
        <a:p>
          <a:r>
            <a:rPr lang="en-US"/>
            <a:t>Recruiting</a:t>
          </a:r>
        </a:p>
      </dgm:t>
    </dgm:pt>
    <dgm:pt modelId="{64A98A3B-1607-41D3-AEA8-0B36FE0C8F18}" type="parTrans" cxnId="{F5B3A707-6DCF-436F-BFD8-8C6DF4C812BD}">
      <dgm:prSet/>
      <dgm:spPr/>
      <dgm:t>
        <a:bodyPr/>
        <a:lstStyle/>
        <a:p>
          <a:endParaRPr lang="en-US"/>
        </a:p>
      </dgm:t>
    </dgm:pt>
    <dgm:pt modelId="{DA384B19-4ADD-49EF-BF99-BDF3A12E4E90}" type="sibTrans" cxnId="{F5B3A707-6DCF-436F-BFD8-8C6DF4C812BD}">
      <dgm:prSet/>
      <dgm:spPr/>
      <dgm:t>
        <a:bodyPr/>
        <a:lstStyle/>
        <a:p>
          <a:endParaRPr lang="en-US"/>
        </a:p>
      </dgm:t>
    </dgm:pt>
    <dgm:pt modelId="{1CBF22B9-FE5F-4628-978C-1796FA909CD0}" type="pres">
      <dgm:prSet presAssocID="{404C3747-9F62-43F1-BE0E-10A709FBEB7B}" presName="linear" presStyleCnt="0">
        <dgm:presLayoutVars>
          <dgm:dir/>
          <dgm:animLvl val="lvl"/>
          <dgm:resizeHandles val="exact"/>
        </dgm:presLayoutVars>
      </dgm:prSet>
      <dgm:spPr/>
    </dgm:pt>
    <dgm:pt modelId="{A194A21C-DBE4-4C0F-90BB-07D1C5FB71C6}" type="pres">
      <dgm:prSet presAssocID="{8FEE3324-298C-41C2-9BF3-4BFAB1739B25}" presName="parentLin" presStyleCnt="0"/>
      <dgm:spPr/>
    </dgm:pt>
    <dgm:pt modelId="{DBC2FCCE-4D3C-4FF9-9E11-477D694230DE}" type="pres">
      <dgm:prSet presAssocID="{8FEE3324-298C-41C2-9BF3-4BFAB1739B25}" presName="parentLeftMargin" presStyleLbl="node1" presStyleIdx="0" presStyleCnt="4"/>
      <dgm:spPr/>
    </dgm:pt>
    <dgm:pt modelId="{41F0A29E-DE11-4684-B003-B4A785396F12}" type="pres">
      <dgm:prSet presAssocID="{8FEE3324-298C-41C2-9BF3-4BFAB1739B2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B6DFC4-D641-40D8-B2C8-8178F8DE0355}" type="pres">
      <dgm:prSet presAssocID="{8FEE3324-298C-41C2-9BF3-4BFAB1739B25}" presName="negativeSpace" presStyleCnt="0"/>
      <dgm:spPr/>
    </dgm:pt>
    <dgm:pt modelId="{639A0836-21C3-4F93-A875-CA2E1589C1DE}" type="pres">
      <dgm:prSet presAssocID="{8FEE3324-298C-41C2-9BF3-4BFAB1739B25}" presName="childText" presStyleLbl="conFgAcc1" presStyleIdx="0" presStyleCnt="4">
        <dgm:presLayoutVars>
          <dgm:bulletEnabled val="1"/>
        </dgm:presLayoutVars>
      </dgm:prSet>
      <dgm:spPr/>
    </dgm:pt>
    <dgm:pt modelId="{2C697FFC-E79E-47F4-90A8-D2C473D8145F}" type="pres">
      <dgm:prSet presAssocID="{C5E72C99-D77F-47AB-9F34-E97701F275E7}" presName="spaceBetweenRectangles" presStyleCnt="0"/>
      <dgm:spPr/>
    </dgm:pt>
    <dgm:pt modelId="{8507ED29-2A93-449E-B093-6B2F7922EA72}" type="pres">
      <dgm:prSet presAssocID="{18E44EDF-5FF5-4051-8143-1FFAF3797AC2}" presName="parentLin" presStyleCnt="0"/>
      <dgm:spPr/>
    </dgm:pt>
    <dgm:pt modelId="{1066865C-FE6F-48F2-84B8-FCBD3313E856}" type="pres">
      <dgm:prSet presAssocID="{18E44EDF-5FF5-4051-8143-1FFAF3797AC2}" presName="parentLeftMargin" presStyleLbl="node1" presStyleIdx="0" presStyleCnt="4"/>
      <dgm:spPr/>
    </dgm:pt>
    <dgm:pt modelId="{D695C9B5-61A4-4945-A7D7-BFA256170A24}" type="pres">
      <dgm:prSet presAssocID="{18E44EDF-5FF5-4051-8143-1FFAF3797A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E57307-453E-4D69-9A02-C2651463F2C1}" type="pres">
      <dgm:prSet presAssocID="{18E44EDF-5FF5-4051-8143-1FFAF3797AC2}" presName="negativeSpace" presStyleCnt="0"/>
      <dgm:spPr/>
    </dgm:pt>
    <dgm:pt modelId="{7B01DE2C-23E7-4D8E-9F56-E9B0AC26619E}" type="pres">
      <dgm:prSet presAssocID="{18E44EDF-5FF5-4051-8143-1FFAF3797AC2}" presName="childText" presStyleLbl="conFgAcc1" presStyleIdx="1" presStyleCnt="4">
        <dgm:presLayoutVars>
          <dgm:bulletEnabled val="1"/>
        </dgm:presLayoutVars>
      </dgm:prSet>
      <dgm:spPr/>
    </dgm:pt>
    <dgm:pt modelId="{B3705BD2-B913-48A6-B547-C2CB4FB4927B}" type="pres">
      <dgm:prSet presAssocID="{D58DE46B-D187-4CC4-B9DA-F77965A5BBFE}" presName="spaceBetweenRectangles" presStyleCnt="0"/>
      <dgm:spPr/>
    </dgm:pt>
    <dgm:pt modelId="{063AB91A-E8BF-42DE-A2AC-C2194F61032E}" type="pres">
      <dgm:prSet presAssocID="{51AC4AF4-96DC-46BB-98C5-300800DDC87B}" presName="parentLin" presStyleCnt="0"/>
      <dgm:spPr/>
    </dgm:pt>
    <dgm:pt modelId="{82E6A707-C832-41C7-A9CC-6CC167C375FE}" type="pres">
      <dgm:prSet presAssocID="{51AC4AF4-96DC-46BB-98C5-300800DDC87B}" presName="parentLeftMargin" presStyleLbl="node1" presStyleIdx="1" presStyleCnt="4"/>
      <dgm:spPr/>
    </dgm:pt>
    <dgm:pt modelId="{175C7436-9659-4548-BFC8-E80BD981FE07}" type="pres">
      <dgm:prSet presAssocID="{51AC4AF4-96DC-46BB-98C5-300800DDC8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5A3C23-3C2D-49E2-875C-6340C499FE87}" type="pres">
      <dgm:prSet presAssocID="{51AC4AF4-96DC-46BB-98C5-300800DDC87B}" presName="negativeSpace" presStyleCnt="0"/>
      <dgm:spPr/>
    </dgm:pt>
    <dgm:pt modelId="{869473F2-B0FE-402B-93E0-C10EEB2F2837}" type="pres">
      <dgm:prSet presAssocID="{51AC4AF4-96DC-46BB-98C5-300800DDC87B}" presName="childText" presStyleLbl="conFgAcc1" presStyleIdx="2" presStyleCnt="4">
        <dgm:presLayoutVars>
          <dgm:bulletEnabled val="1"/>
        </dgm:presLayoutVars>
      </dgm:prSet>
      <dgm:spPr/>
    </dgm:pt>
    <dgm:pt modelId="{32DD5DCD-0428-470C-BAF1-09C0A246072F}" type="pres">
      <dgm:prSet presAssocID="{444E52E1-B9BB-4584-BABA-C149C787DCB6}" presName="spaceBetweenRectangles" presStyleCnt="0"/>
      <dgm:spPr/>
    </dgm:pt>
    <dgm:pt modelId="{6352A6AC-FC48-4471-81F2-A9C45C3F639D}" type="pres">
      <dgm:prSet presAssocID="{68A4F39A-3CF5-4964-A849-CA77ECE4F98A}" presName="parentLin" presStyleCnt="0"/>
      <dgm:spPr/>
    </dgm:pt>
    <dgm:pt modelId="{227FC809-8B2D-4DCD-8134-721B1C6B8CFE}" type="pres">
      <dgm:prSet presAssocID="{68A4F39A-3CF5-4964-A849-CA77ECE4F98A}" presName="parentLeftMargin" presStyleLbl="node1" presStyleIdx="2" presStyleCnt="4"/>
      <dgm:spPr/>
    </dgm:pt>
    <dgm:pt modelId="{64A4585A-51C1-41C9-B88E-FF0B7F0B97E8}" type="pres">
      <dgm:prSet presAssocID="{68A4F39A-3CF5-4964-A849-CA77ECE4F98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645C9FC-4D29-4374-A3C1-432B9B1AEDBD}" type="pres">
      <dgm:prSet presAssocID="{68A4F39A-3CF5-4964-A849-CA77ECE4F98A}" presName="negativeSpace" presStyleCnt="0"/>
      <dgm:spPr/>
    </dgm:pt>
    <dgm:pt modelId="{C6489AF3-59FF-49C7-96AF-E60317240F5D}" type="pres">
      <dgm:prSet presAssocID="{68A4F39A-3CF5-4964-A849-CA77ECE4F9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B3A707-6DCF-436F-BFD8-8C6DF4C812BD}" srcId="{404C3747-9F62-43F1-BE0E-10A709FBEB7B}" destId="{68A4F39A-3CF5-4964-A849-CA77ECE4F98A}" srcOrd="3" destOrd="0" parTransId="{64A98A3B-1607-41D3-AEA8-0B36FE0C8F18}" sibTransId="{DA384B19-4ADD-49EF-BF99-BDF3A12E4E90}"/>
    <dgm:cxn modelId="{39E59617-FC82-4E0C-B0C2-4956094E7A8C}" type="presOf" srcId="{18E44EDF-5FF5-4051-8143-1FFAF3797AC2}" destId="{1066865C-FE6F-48F2-84B8-FCBD3313E856}" srcOrd="0" destOrd="0" presId="urn:microsoft.com/office/officeart/2005/8/layout/list1"/>
    <dgm:cxn modelId="{29FB2E66-30D1-4D4A-A416-C95C105B66BC}" srcId="{404C3747-9F62-43F1-BE0E-10A709FBEB7B}" destId="{8FEE3324-298C-41C2-9BF3-4BFAB1739B25}" srcOrd="0" destOrd="0" parTransId="{7F7E3A68-9B77-4F3B-8C33-2AA7091F1C57}" sibTransId="{C5E72C99-D77F-47AB-9F34-E97701F275E7}"/>
    <dgm:cxn modelId="{4E6E2152-F74F-447F-A717-8036CB9ABF6E}" type="presOf" srcId="{68A4F39A-3CF5-4964-A849-CA77ECE4F98A}" destId="{64A4585A-51C1-41C9-B88E-FF0B7F0B97E8}" srcOrd="1" destOrd="0" presId="urn:microsoft.com/office/officeart/2005/8/layout/list1"/>
    <dgm:cxn modelId="{76EAE879-CFA6-4E03-A44B-876B58F08018}" type="presOf" srcId="{404C3747-9F62-43F1-BE0E-10A709FBEB7B}" destId="{1CBF22B9-FE5F-4628-978C-1796FA909CD0}" srcOrd="0" destOrd="0" presId="urn:microsoft.com/office/officeart/2005/8/layout/list1"/>
    <dgm:cxn modelId="{9714AC8E-BC4C-4894-9D4F-40C103BCF187}" type="presOf" srcId="{18E44EDF-5FF5-4051-8143-1FFAF3797AC2}" destId="{D695C9B5-61A4-4945-A7D7-BFA256170A24}" srcOrd="1" destOrd="0" presId="urn:microsoft.com/office/officeart/2005/8/layout/list1"/>
    <dgm:cxn modelId="{6BD4D6B0-54F9-4562-9B33-0026FCBB485D}" type="presOf" srcId="{8FEE3324-298C-41C2-9BF3-4BFAB1739B25}" destId="{DBC2FCCE-4D3C-4FF9-9E11-477D694230DE}" srcOrd="0" destOrd="0" presId="urn:microsoft.com/office/officeart/2005/8/layout/list1"/>
    <dgm:cxn modelId="{80F731CC-B852-48F6-AFF4-32A5A1356BD4}" type="presOf" srcId="{51AC4AF4-96DC-46BB-98C5-300800DDC87B}" destId="{82E6A707-C832-41C7-A9CC-6CC167C375FE}" srcOrd="0" destOrd="0" presId="urn:microsoft.com/office/officeart/2005/8/layout/list1"/>
    <dgm:cxn modelId="{D9337CD2-3F32-4462-B129-D2D6951BA608}" type="presOf" srcId="{51AC4AF4-96DC-46BB-98C5-300800DDC87B}" destId="{175C7436-9659-4548-BFC8-E80BD981FE07}" srcOrd="1" destOrd="0" presId="urn:microsoft.com/office/officeart/2005/8/layout/list1"/>
    <dgm:cxn modelId="{A5672EE5-ABFC-423C-A73B-62EC97ECE434}" type="presOf" srcId="{68A4F39A-3CF5-4964-A849-CA77ECE4F98A}" destId="{227FC809-8B2D-4DCD-8134-721B1C6B8CFE}" srcOrd="0" destOrd="0" presId="urn:microsoft.com/office/officeart/2005/8/layout/list1"/>
    <dgm:cxn modelId="{A4F6EBE5-C4D1-41EC-B6CF-6E1BE066C5BF}" type="presOf" srcId="{8FEE3324-298C-41C2-9BF3-4BFAB1739B25}" destId="{41F0A29E-DE11-4684-B003-B4A785396F12}" srcOrd="1" destOrd="0" presId="urn:microsoft.com/office/officeart/2005/8/layout/list1"/>
    <dgm:cxn modelId="{573FFCEB-628D-4864-A3D0-24EE11233D4C}" srcId="{404C3747-9F62-43F1-BE0E-10A709FBEB7B}" destId="{18E44EDF-5FF5-4051-8143-1FFAF3797AC2}" srcOrd="1" destOrd="0" parTransId="{0B128EB9-1BAB-4A81-B1D8-BE978DFD41A3}" sibTransId="{D58DE46B-D187-4CC4-B9DA-F77965A5BBFE}"/>
    <dgm:cxn modelId="{B6E7E7F0-6593-4F8C-A8BE-C9105CE87BB8}" srcId="{404C3747-9F62-43F1-BE0E-10A709FBEB7B}" destId="{51AC4AF4-96DC-46BB-98C5-300800DDC87B}" srcOrd="2" destOrd="0" parTransId="{27EA6A93-7532-4D90-B4FE-F33267643F0C}" sibTransId="{444E52E1-B9BB-4584-BABA-C149C787DCB6}"/>
    <dgm:cxn modelId="{710FE923-84CF-46A5-8FB6-4D8EDE8BC0E9}" type="presParOf" srcId="{1CBF22B9-FE5F-4628-978C-1796FA909CD0}" destId="{A194A21C-DBE4-4C0F-90BB-07D1C5FB71C6}" srcOrd="0" destOrd="0" presId="urn:microsoft.com/office/officeart/2005/8/layout/list1"/>
    <dgm:cxn modelId="{E4BC3611-FC5D-4397-8433-5AA35A416E53}" type="presParOf" srcId="{A194A21C-DBE4-4C0F-90BB-07D1C5FB71C6}" destId="{DBC2FCCE-4D3C-4FF9-9E11-477D694230DE}" srcOrd="0" destOrd="0" presId="urn:microsoft.com/office/officeart/2005/8/layout/list1"/>
    <dgm:cxn modelId="{C5F1ABD3-4DB6-4246-A611-7F0D91EB6FBF}" type="presParOf" srcId="{A194A21C-DBE4-4C0F-90BB-07D1C5FB71C6}" destId="{41F0A29E-DE11-4684-B003-B4A785396F12}" srcOrd="1" destOrd="0" presId="urn:microsoft.com/office/officeart/2005/8/layout/list1"/>
    <dgm:cxn modelId="{B153219F-27DD-4009-9D6A-BEC2A71B1814}" type="presParOf" srcId="{1CBF22B9-FE5F-4628-978C-1796FA909CD0}" destId="{F6B6DFC4-D641-40D8-B2C8-8178F8DE0355}" srcOrd="1" destOrd="0" presId="urn:microsoft.com/office/officeart/2005/8/layout/list1"/>
    <dgm:cxn modelId="{C3544B47-53FA-4A0A-8A6F-FB6789427788}" type="presParOf" srcId="{1CBF22B9-FE5F-4628-978C-1796FA909CD0}" destId="{639A0836-21C3-4F93-A875-CA2E1589C1DE}" srcOrd="2" destOrd="0" presId="urn:microsoft.com/office/officeart/2005/8/layout/list1"/>
    <dgm:cxn modelId="{0400F54A-9D65-4AFC-AC88-96C99DD284F4}" type="presParOf" srcId="{1CBF22B9-FE5F-4628-978C-1796FA909CD0}" destId="{2C697FFC-E79E-47F4-90A8-D2C473D8145F}" srcOrd="3" destOrd="0" presId="urn:microsoft.com/office/officeart/2005/8/layout/list1"/>
    <dgm:cxn modelId="{4AEA318C-EF09-4B25-B837-0CE8D129BD32}" type="presParOf" srcId="{1CBF22B9-FE5F-4628-978C-1796FA909CD0}" destId="{8507ED29-2A93-449E-B093-6B2F7922EA72}" srcOrd="4" destOrd="0" presId="urn:microsoft.com/office/officeart/2005/8/layout/list1"/>
    <dgm:cxn modelId="{0E53AA25-9D9D-458F-AB8C-0D6CFDF1BE3B}" type="presParOf" srcId="{8507ED29-2A93-449E-B093-6B2F7922EA72}" destId="{1066865C-FE6F-48F2-84B8-FCBD3313E856}" srcOrd="0" destOrd="0" presId="urn:microsoft.com/office/officeart/2005/8/layout/list1"/>
    <dgm:cxn modelId="{55C812C1-9A0A-4D86-BB64-449D1E82DEEF}" type="presParOf" srcId="{8507ED29-2A93-449E-B093-6B2F7922EA72}" destId="{D695C9B5-61A4-4945-A7D7-BFA256170A24}" srcOrd="1" destOrd="0" presId="urn:microsoft.com/office/officeart/2005/8/layout/list1"/>
    <dgm:cxn modelId="{291E8357-DC89-4490-A66F-347B24D9B09A}" type="presParOf" srcId="{1CBF22B9-FE5F-4628-978C-1796FA909CD0}" destId="{A5E57307-453E-4D69-9A02-C2651463F2C1}" srcOrd="5" destOrd="0" presId="urn:microsoft.com/office/officeart/2005/8/layout/list1"/>
    <dgm:cxn modelId="{85A9FE08-DF6B-42D8-B27F-DA13310DEF20}" type="presParOf" srcId="{1CBF22B9-FE5F-4628-978C-1796FA909CD0}" destId="{7B01DE2C-23E7-4D8E-9F56-E9B0AC26619E}" srcOrd="6" destOrd="0" presId="urn:microsoft.com/office/officeart/2005/8/layout/list1"/>
    <dgm:cxn modelId="{A96ED975-A30E-467E-84FC-0CD0FDC971C2}" type="presParOf" srcId="{1CBF22B9-FE5F-4628-978C-1796FA909CD0}" destId="{B3705BD2-B913-48A6-B547-C2CB4FB4927B}" srcOrd="7" destOrd="0" presId="urn:microsoft.com/office/officeart/2005/8/layout/list1"/>
    <dgm:cxn modelId="{14A3ED20-AD18-4CFF-A3A6-DA77E7B5B55E}" type="presParOf" srcId="{1CBF22B9-FE5F-4628-978C-1796FA909CD0}" destId="{063AB91A-E8BF-42DE-A2AC-C2194F61032E}" srcOrd="8" destOrd="0" presId="urn:microsoft.com/office/officeart/2005/8/layout/list1"/>
    <dgm:cxn modelId="{B1485CE5-3BC4-4957-8F69-82F54E6461AE}" type="presParOf" srcId="{063AB91A-E8BF-42DE-A2AC-C2194F61032E}" destId="{82E6A707-C832-41C7-A9CC-6CC167C375FE}" srcOrd="0" destOrd="0" presId="urn:microsoft.com/office/officeart/2005/8/layout/list1"/>
    <dgm:cxn modelId="{4DE5C069-BA17-4782-8119-4B8371F2E938}" type="presParOf" srcId="{063AB91A-E8BF-42DE-A2AC-C2194F61032E}" destId="{175C7436-9659-4548-BFC8-E80BD981FE07}" srcOrd="1" destOrd="0" presId="urn:microsoft.com/office/officeart/2005/8/layout/list1"/>
    <dgm:cxn modelId="{3DBC8A9F-4184-417B-B0B5-ACF8C8928B54}" type="presParOf" srcId="{1CBF22B9-FE5F-4628-978C-1796FA909CD0}" destId="{875A3C23-3C2D-49E2-875C-6340C499FE87}" srcOrd="9" destOrd="0" presId="urn:microsoft.com/office/officeart/2005/8/layout/list1"/>
    <dgm:cxn modelId="{BBD5795E-08C7-4DCB-900E-D12973D6C550}" type="presParOf" srcId="{1CBF22B9-FE5F-4628-978C-1796FA909CD0}" destId="{869473F2-B0FE-402B-93E0-C10EEB2F2837}" srcOrd="10" destOrd="0" presId="urn:microsoft.com/office/officeart/2005/8/layout/list1"/>
    <dgm:cxn modelId="{E41292B4-B57B-4921-8A8B-8C84ADE589C2}" type="presParOf" srcId="{1CBF22B9-FE5F-4628-978C-1796FA909CD0}" destId="{32DD5DCD-0428-470C-BAF1-09C0A246072F}" srcOrd="11" destOrd="0" presId="urn:microsoft.com/office/officeart/2005/8/layout/list1"/>
    <dgm:cxn modelId="{808DC7D0-DB29-4A87-B98E-BF86B54A012E}" type="presParOf" srcId="{1CBF22B9-FE5F-4628-978C-1796FA909CD0}" destId="{6352A6AC-FC48-4471-81F2-A9C45C3F639D}" srcOrd="12" destOrd="0" presId="urn:microsoft.com/office/officeart/2005/8/layout/list1"/>
    <dgm:cxn modelId="{9E4345C7-00BA-49C1-A0B8-DCBB7262A526}" type="presParOf" srcId="{6352A6AC-FC48-4471-81F2-A9C45C3F639D}" destId="{227FC809-8B2D-4DCD-8134-721B1C6B8CFE}" srcOrd="0" destOrd="0" presId="urn:microsoft.com/office/officeart/2005/8/layout/list1"/>
    <dgm:cxn modelId="{A290E2E7-B408-4BB2-8E22-4E67FA669828}" type="presParOf" srcId="{6352A6AC-FC48-4471-81F2-A9C45C3F639D}" destId="{64A4585A-51C1-41C9-B88E-FF0B7F0B97E8}" srcOrd="1" destOrd="0" presId="urn:microsoft.com/office/officeart/2005/8/layout/list1"/>
    <dgm:cxn modelId="{4E0B6A99-0FA4-486F-B878-15ED0BF86451}" type="presParOf" srcId="{1CBF22B9-FE5F-4628-978C-1796FA909CD0}" destId="{5645C9FC-4D29-4374-A3C1-432B9B1AEDBD}" srcOrd="13" destOrd="0" presId="urn:microsoft.com/office/officeart/2005/8/layout/list1"/>
    <dgm:cxn modelId="{96B488F8-E406-4F0A-ABA5-D9408FF52E67}" type="presParOf" srcId="{1CBF22B9-FE5F-4628-978C-1796FA909CD0}" destId="{C6489AF3-59FF-49C7-96AF-E60317240F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5D49F-1DC1-452F-80CB-E629831627B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3069-A9DE-4B13-8ED0-01756E6021C0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6FAD4-8984-42BA-8290-BDC26468A78E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Succession Planning</a:t>
          </a:r>
        </a:p>
      </dsp:txBody>
      <dsp:txXfrm>
        <a:off x="1429899" y="2442"/>
        <a:ext cx="5083704" cy="1238008"/>
      </dsp:txXfrm>
    </dsp:sp>
    <dsp:sp modelId="{C62142C8-D0F4-4D92-AF92-D0261E8BD00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4CAFB-0ECC-4FAD-8FE9-45416DCA46E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F08D5-1B5E-49FA-9E23-A7903827DCA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 and Recognition</a:t>
          </a:r>
        </a:p>
      </dsp:txBody>
      <dsp:txXfrm>
        <a:off x="1429899" y="1549953"/>
        <a:ext cx="5083704" cy="1238008"/>
      </dsp:txXfrm>
    </dsp:sp>
    <dsp:sp modelId="{4B196579-0242-4B20-AE34-5005B9E9FC4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0573-A7C9-4A33-8708-396EDF4ABAB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E8C3E-6E84-429E-B3A5-4E810D6EF1A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Honoring Commitments</a:t>
          </a:r>
        </a:p>
      </dsp:txBody>
      <dsp:txXfrm>
        <a:off x="1429899" y="3097464"/>
        <a:ext cx="5083704" cy="1238008"/>
      </dsp:txXfrm>
    </dsp:sp>
    <dsp:sp modelId="{13C2D77F-56B1-4D6F-A4A9-B3B6B73FBBD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4E326-1728-4304-88BE-F4D3B4DC2F9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7E9FD-584A-4023-AF64-1F691F4E2DF7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Recruiting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5D49F-1DC1-452F-80CB-E629831627B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3069-A9DE-4B13-8ED0-01756E6021C0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6FAD4-8984-42BA-8290-BDC26468A78E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Succession Planning</a:t>
          </a:r>
        </a:p>
      </dsp:txBody>
      <dsp:txXfrm>
        <a:off x="1429899" y="2442"/>
        <a:ext cx="5083704" cy="1238008"/>
      </dsp:txXfrm>
    </dsp:sp>
    <dsp:sp modelId="{C62142C8-D0F4-4D92-AF92-D0261E8BD00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4CAFB-0ECC-4FAD-8FE9-45416DCA46E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F08D5-1B5E-49FA-9E23-A7903827DCA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 and Recognition</a:t>
          </a:r>
        </a:p>
      </dsp:txBody>
      <dsp:txXfrm>
        <a:off x="1429899" y="1549953"/>
        <a:ext cx="5083704" cy="1238008"/>
      </dsp:txXfrm>
    </dsp:sp>
    <dsp:sp modelId="{4B196579-0242-4B20-AE34-5005B9E9FC4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0573-A7C9-4A33-8708-396EDF4ABAB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E8C3E-6E84-429E-B3A5-4E810D6EF1A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Honoring Commitments</a:t>
          </a:r>
        </a:p>
      </dsp:txBody>
      <dsp:txXfrm>
        <a:off x="1429899" y="3097464"/>
        <a:ext cx="5083704" cy="1238008"/>
      </dsp:txXfrm>
    </dsp:sp>
    <dsp:sp modelId="{13C2D77F-56B1-4D6F-A4A9-B3B6B73FBBD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4E326-1728-4304-88BE-F4D3B4DC2F9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7E9FD-584A-4023-AF64-1F691F4E2DF7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Recruiting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A0836-21C3-4F93-A875-CA2E1589C1DE}">
      <dsp:nvSpPr>
        <dsp:cNvPr id="0" name=""/>
        <dsp:cNvSpPr/>
      </dsp:nvSpPr>
      <dsp:spPr>
        <a:xfrm>
          <a:off x="0" y="598393"/>
          <a:ext cx="651360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A29E-DE11-4684-B003-B4A785396F12}">
      <dsp:nvSpPr>
        <dsp:cNvPr id="0" name=""/>
        <dsp:cNvSpPr/>
      </dsp:nvSpPr>
      <dsp:spPr>
        <a:xfrm>
          <a:off x="325680" y="126073"/>
          <a:ext cx="4559522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Succession Planning</a:t>
          </a:r>
        </a:p>
      </dsp:txBody>
      <dsp:txXfrm>
        <a:off x="371794" y="172187"/>
        <a:ext cx="4467294" cy="852412"/>
      </dsp:txXfrm>
    </dsp:sp>
    <dsp:sp modelId="{7B01DE2C-23E7-4D8E-9F56-E9B0AC26619E}">
      <dsp:nvSpPr>
        <dsp:cNvPr id="0" name=""/>
        <dsp:cNvSpPr/>
      </dsp:nvSpPr>
      <dsp:spPr>
        <a:xfrm>
          <a:off x="0" y="2049913"/>
          <a:ext cx="651360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5C9B5-61A4-4945-A7D7-BFA256170A24}">
      <dsp:nvSpPr>
        <dsp:cNvPr id="0" name=""/>
        <dsp:cNvSpPr/>
      </dsp:nvSpPr>
      <dsp:spPr>
        <a:xfrm>
          <a:off x="325680" y="1577593"/>
          <a:ext cx="4559522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Training and Recognition</a:t>
          </a:r>
        </a:p>
      </dsp:txBody>
      <dsp:txXfrm>
        <a:off x="371794" y="1623707"/>
        <a:ext cx="4467294" cy="852412"/>
      </dsp:txXfrm>
    </dsp:sp>
    <dsp:sp modelId="{869473F2-B0FE-402B-93E0-C10EEB2F2837}">
      <dsp:nvSpPr>
        <dsp:cNvPr id="0" name=""/>
        <dsp:cNvSpPr/>
      </dsp:nvSpPr>
      <dsp:spPr>
        <a:xfrm>
          <a:off x="0" y="3501433"/>
          <a:ext cx="651360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7436-9659-4548-BFC8-E80BD981FE07}">
      <dsp:nvSpPr>
        <dsp:cNvPr id="0" name=""/>
        <dsp:cNvSpPr/>
      </dsp:nvSpPr>
      <dsp:spPr>
        <a:xfrm>
          <a:off x="325680" y="3029113"/>
          <a:ext cx="4559522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Honoring Commitments</a:t>
          </a:r>
        </a:p>
      </dsp:txBody>
      <dsp:txXfrm>
        <a:off x="371794" y="3075227"/>
        <a:ext cx="4467294" cy="852412"/>
      </dsp:txXfrm>
    </dsp:sp>
    <dsp:sp modelId="{C6489AF3-59FF-49C7-96AF-E60317240F5D}">
      <dsp:nvSpPr>
        <dsp:cNvPr id="0" name=""/>
        <dsp:cNvSpPr/>
      </dsp:nvSpPr>
      <dsp:spPr>
        <a:xfrm>
          <a:off x="0" y="4952953"/>
          <a:ext cx="651360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4585A-51C1-41C9-B88E-FF0B7F0B97E8}">
      <dsp:nvSpPr>
        <dsp:cNvPr id="0" name=""/>
        <dsp:cNvSpPr/>
      </dsp:nvSpPr>
      <dsp:spPr>
        <a:xfrm>
          <a:off x="325680" y="4480633"/>
          <a:ext cx="4559522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Recruiting</a:t>
          </a:r>
        </a:p>
      </dsp:txBody>
      <dsp:txXfrm>
        <a:off x="371794" y="4526747"/>
        <a:ext cx="4467294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7811-49CC-41C5-943E-C93D89F7C71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9EB9-813C-4D77-B09B-CC1B38E2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A7A-70B2-4601-91A6-D0980498E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60498-1DDA-45EE-B2EA-A52BE964D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6560-142E-4535-A1BA-01EAE1DD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844B-DD82-4A14-B3E6-20CFCA37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3F37-76BF-47BF-A95C-041F92B8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6D5C-4D26-4710-ABCC-79448536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9A8DC-01D4-499B-9A34-4B305FF1C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BF75C-D8AB-4A55-AC12-92AE9035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405E7-B3D2-4808-8412-86028809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09FA2-87F0-45AF-9F48-13072CA4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05446-DBC6-43D5-85DF-FF5E128E0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6CAD2-2ACA-4BBF-BD49-AD2D35208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2D32-5E73-4256-BCB0-BD7804F7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16710-6EF9-4711-ADA8-A801D200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AEFA-13DA-4AF4-889E-D6B920EE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89F8-2373-40C1-8163-A642CA4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0BC4-E606-4486-B056-2AC324AC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15C3-6457-4EF3-81C5-CCB94CBC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EE2C-C389-4899-97F3-B1DF79BB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1AF7-AB47-4ED0-ABB5-A24C028F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5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973B-63B9-4F9C-A0E1-9EC48A2C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3254-5559-48A2-8FCA-EDB60121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AD72-FF23-4706-B925-13DD733A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0F1E-3AFD-43F9-8284-BD99FA96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4AF9-DE77-46A1-B759-693547DF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0B32-644E-454F-9C0C-D8D3DA76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E7285-AC76-47D0-B02B-2759FC16B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A616C-AFD3-4370-A2D8-F9FD31840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611DE-080E-4D5E-8BDB-C609AA40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9F12-AFD0-4555-8DAD-94262813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F3C4E-D1A1-4597-AAF0-497F7CCF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269A-10E9-4A47-A7F1-84C6C054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F32E4-CB5A-4A6B-9740-4640180B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6771-9D71-4BCE-B9D0-701CFC552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E0CFA-4102-484F-9DA1-39FF5C1CD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B1233-6501-4F6A-B0A0-9FD29DD30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5781D-17A2-4A20-B0DB-47F2FFA1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742B7-EC79-49BA-BFD4-4919D30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D1694-408F-4B7B-B308-3A496A7E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186E-B1D6-4969-94FC-04B91CD4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AA638-02B8-4D66-A8BC-0D36E825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77B3-F02F-41D5-AB0A-F2CE7FBA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80D3A-8533-4A3E-AEB8-865B6705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32314-B634-4EDE-8641-8E315E74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09632-5A8B-4B56-B632-326FA653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647D3-FA22-4F7A-992A-FDD7F021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AC28-5DDA-4DEC-AF67-B847E6BF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E4AC-A08B-4BD8-A333-2BD57978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29E11-36C9-4821-9826-80AAA9717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B41C-CBBE-49CA-8373-A6F5E2C4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9FBA3-A4FA-4F46-B73C-48FE6714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2A01-030A-4847-A403-4237CF0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E28F-E7F3-4080-A8C7-9E6DBDE1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139AC-C216-44DB-937C-733F00BF7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F0642-E2EF-400B-B6B5-0DEBC747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CD18B-1CB2-46B5-BE96-2393BF75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B2558-ED14-4A61-9209-7EF6958E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88F81-9D07-4825-9959-5792D1E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287F7-4B97-4A29-8F27-63F168C0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61B1-DAB1-4FDB-A5CD-99EF5474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5A76-A948-4297-B600-C7263E072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F0DA-06D9-48C3-B724-A7B5736450A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BCC0B-1F2B-4591-A43E-716A6519C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8012-724E-4083-B629-A6C75ED9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B61F-C4B4-4552-9B54-8F1F4A8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programs/cub-scouts/what-cub-scouts-earn/adult-awards-and-recognition/" TargetMode="External"/><Relationship Id="rId2" Type="http://schemas.openxmlformats.org/officeDocument/2006/relationships/hyperlink" Target="http://www.sfbac.org/training/the-training-patch-program/636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emcclung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58506-4D47-49EF-AB02-6D2EB049F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Planning the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426BD-C9A2-461E-9039-680D4572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  <a:p>
            <a:r>
              <a:rPr lang="en-US" sz="1500">
                <a:solidFill>
                  <a:srgbClr val="FFFFFF"/>
                </a:solidFill>
              </a:rPr>
              <a:t>Keys to improving Volunteering within you Pack</a:t>
            </a:r>
          </a:p>
        </p:txBody>
      </p:sp>
    </p:spTree>
    <p:extLst>
      <p:ext uri="{BB962C8B-B14F-4D97-AF65-F5344CB8AC3E}">
        <p14:creationId xmlns:p14="http://schemas.microsoft.com/office/powerpoint/2010/main" val="344356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8D68-F9D2-44B1-908F-0833719F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348583"/>
            <a:ext cx="4924926" cy="60077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as a Pack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 Proactive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Find Opportunities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Include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12414-2956-4357-A278-41F3E59F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3523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bsa volunteers">
            <a:extLst>
              <a:ext uri="{FF2B5EF4-FFF2-40B4-BE49-F238E27FC236}">
                <a16:creationId xmlns:a16="http://schemas.microsoft.com/office/drawing/2014/main" id="{1329E99F-295D-41DD-87D6-A898355C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6" y="3068054"/>
            <a:ext cx="4481763" cy="2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0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68D68-F9D2-44B1-908F-0833719F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34557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Working as a Pack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Be Proactive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Find Opportunities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Include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12414-2956-4357-A278-41F3E59F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669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bsa volunteers">
            <a:extLst>
              <a:ext uri="{FF2B5EF4-FFF2-40B4-BE49-F238E27FC236}">
                <a16:creationId xmlns:a16="http://schemas.microsoft.com/office/drawing/2014/main" id="{3965DD8E-7BD2-4D3C-942D-71B33808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2" y="3870158"/>
            <a:ext cx="4481763" cy="2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5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D1AD-BCCB-455D-944B-83944DFC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04EC-91DE-4EDD-B86A-29FDB033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PATCH: </a:t>
            </a:r>
            <a:r>
              <a:rPr lang="en-US" dirty="0">
                <a:hlinkClick r:id="rId2"/>
              </a:rPr>
              <a:t>http://www.sfbac.org/training/the-training-patch-program/63600</a:t>
            </a:r>
            <a:endParaRPr lang="en-US" dirty="0"/>
          </a:p>
          <a:p>
            <a:endParaRPr lang="en-US" dirty="0"/>
          </a:p>
          <a:p>
            <a:r>
              <a:rPr lang="en-US" dirty="0"/>
              <a:t>AWARDS: </a:t>
            </a:r>
            <a:r>
              <a:rPr lang="en-US" sz="3200" dirty="0">
                <a:hlinkClick r:id="rId3"/>
              </a:rPr>
              <a:t>https://www.scouting</a:t>
            </a:r>
            <a:r>
              <a:rPr lang="en-US" dirty="0">
                <a:hlinkClick r:id="rId3"/>
              </a:rPr>
              <a:t>.org/programs/cub-scouts/what-cub-scouts-earn/adult-awards-and-recognition/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Started on it all and need help or to talk it out?  </a:t>
            </a:r>
          </a:p>
          <a:p>
            <a:pPr marL="0" indent="0" algn="ctr">
              <a:buNone/>
            </a:pPr>
            <a:r>
              <a:rPr lang="en-US" dirty="0"/>
              <a:t>Michael McClung   </a:t>
            </a:r>
            <a:r>
              <a:rPr lang="en-US" dirty="0">
                <a:hlinkClick r:id="rId4"/>
              </a:rPr>
              <a:t>michaelemcclung@gmail.com</a:t>
            </a:r>
            <a:r>
              <a:rPr lang="en-US" dirty="0"/>
              <a:t>   </a:t>
            </a:r>
            <a:r>
              <a:rPr lang="en-US"/>
              <a:t>Pack 915, AOL 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68D68-F9D2-44B1-908F-0833719F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4 Keys to Improving Volunteering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12414-2956-4357-A278-41F3E59F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131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68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9A959-3BB5-4008-B109-40F6FBF3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Preliminary Steps: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0EA88-22F6-4054-A8B2-352EBB094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Succession Planning: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Making the decision on how often Key Positions Rotate</a:t>
            </a:r>
          </a:p>
          <a:p>
            <a:pPr marL="228600" lvl="1"/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Ensuring that all positions are represented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Outlining that Rotation</a:t>
            </a:r>
          </a:p>
          <a:p>
            <a:pPr marL="228600" lvl="1"/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Training progressions and position durations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E86C3-CC38-4AFD-8819-866ECBD0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28" y="915419"/>
            <a:ext cx="6979797" cy="51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8DC0-4C70-4234-B451-8825680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592726"/>
            <a:ext cx="48018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Training and Recognition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E4785-82CD-4309-9EFE-6BD6AFDB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1394691"/>
            <a:ext cx="4893508" cy="4658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Keep a page dedicated to training (Calendar, Requirements, and Estimated Time Required on the Pack website.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detailed information about Position training requirement: (https://filestore.scouting.org/filestore/training/pdf/TrainedLeader_Requirements.pdf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Start early, provide support.  Do a Class together.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Encourage ALL ADULTS to be YPT Trained (this gets them on </a:t>
            </a:r>
            <a:r>
              <a:rPr lang="en-US" sz="1600" dirty="0" err="1"/>
              <a:t>Scoutbook</a:t>
            </a:r>
            <a:r>
              <a:rPr lang="en-US" sz="1600" dirty="0"/>
              <a:t>)!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100" dirty="0"/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E1063ACC-684C-4227-9D75-430593BA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12">
            <a:extLst>
              <a:ext uri="{FF2B5EF4-FFF2-40B4-BE49-F238E27FC236}">
                <a16:creationId xmlns:a16="http://schemas.microsoft.com/office/drawing/2014/main" id="{8067F801-9719-4550-AFFF-C7C368422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96188-9AF2-4CEA-9F80-51421A20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46" y="47073"/>
            <a:ext cx="4756119" cy="915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CB384-2658-431E-8E1D-EBEFE36B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582" y="849377"/>
            <a:ext cx="2907513" cy="56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47EDE-522C-44DB-9F5A-77E6246F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Training and Recognition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03BECE-4282-461D-8416-B661719E7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E11D5-E24F-4CDA-B552-B35145758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073" y="917725"/>
            <a:ext cx="3713985" cy="485236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Gradual increase in responsibility:  This goes back to the Succession Planning  (i.e. Cubmaster)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Identify Possible Volunteers.  If they are AT the meeting, they are open to helping in some small way.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Hear the Volunteers objections and work to overcome the objections WITH them.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Encourage recognition when possible (at Multiple levels) to reward the efforts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DE1F-DD7E-475F-BD50-BEC7A1D9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8" y="532310"/>
            <a:ext cx="55001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and Recognition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4" name="Picture 12" descr="Image result for baloo training">
            <a:extLst>
              <a:ext uri="{FF2B5EF4-FFF2-40B4-BE49-F238E27FC236}">
                <a16:creationId xmlns:a16="http://schemas.microsoft.com/office/drawing/2014/main" id="{B34A9D62-6730-46FE-94CF-CDEC1B076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3" r="-4" b="-4"/>
          <a:stretch/>
        </p:blipFill>
        <p:spPr bwMode="auto">
          <a:xfrm>
            <a:off x="5680087" y="382227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23CA-BC66-4850-831D-CFE592AF7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1690255"/>
            <a:ext cx="4558309" cy="4363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algn="ctr"/>
            <a:r>
              <a:rPr lang="en-US" sz="1800" dirty="0"/>
              <a:t>FIND TRAINING THAT </a:t>
            </a:r>
          </a:p>
          <a:p>
            <a:pPr marL="57150" algn="ctr"/>
            <a:r>
              <a:rPr lang="en-US" sz="1800" dirty="0"/>
              <a:t>ENCOURAGES GROUP PARTICIPATION</a:t>
            </a:r>
          </a:p>
          <a:p>
            <a:pPr marL="57150" algn="ctr"/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BALOO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IOLS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Wood Badge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University of Scouting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Special Interests Training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(Such as Interpreter, Recruiter, Trained)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Training Patch Program: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Working as a team to complete a row</a:t>
            </a: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bsa The Training Patch Program">
            <a:extLst>
              <a:ext uri="{FF2B5EF4-FFF2-40B4-BE49-F238E27FC236}">
                <a16:creationId xmlns:a16="http://schemas.microsoft.com/office/drawing/2014/main" id="{85704AF3-FC30-4431-B87D-1E3DEC54D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r="1254" b="2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introduction to outdoor leader skills (iols)">
            <a:extLst>
              <a:ext uri="{FF2B5EF4-FFF2-40B4-BE49-F238E27FC236}">
                <a16:creationId xmlns:a16="http://schemas.microsoft.com/office/drawing/2014/main" id="{BD00FD14-09C0-4D6C-BAD4-BD1BB9C79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589" b="-1"/>
          <a:stretch/>
        </p:blipFill>
        <p:spPr bwMode="auto">
          <a:xfrm>
            <a:off x="8746044" y="197110"/>
            <a:ext cx="3107833" cy="260607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AB88398-805F-4144-B8B6-F1383AD38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 r="6" b="8002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5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A46B-01FB-473F-94B4-CC0EE7B0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7" y="124254"/>
            <a:ext cx="4494212" cy="60558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Training and Recognition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EA86F-8D6C-46A1-B190-F8CC2AF9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734" y="78037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Encourage recognition when possible.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Den:  Den Leader Presents or “Awards” to remember Camp </a:t>
            </a:r>
            <a:r>
              <a:rPr lang="en-US" sz="1800" dirty="0" err="1"/>
              <a:t>etc</a:t>
            </a:r>
            <a:r>
              <a:rPr lang="en-US" sz="1800" dirty="0"/>
              <a:t> FROM the Den.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Pack:  Make certificates and present awards at Pack Meetings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District:  Actively work to help Uniformed Leaders achieve Training and Leadership Awards.  Encourage participation in Recognition Dinners etc.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Identify Special Interests (Interpreter, Ham Radio Operator) Recognition and Skills.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Make a big deal about Years of Service, Recruiter and  Trained Awards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B61C7-A9BF-4C2E-941A-2996C587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388" y="2449908"/>
            <a:ext cx="2578100" cy="1182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A00DC-6DE6-472D-A322-D54D236B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6460" y="2845898"/>
            <a:ext cx="3510973" cy="405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F8221-4B62-4907-BCDB-9B1D095D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053" y="3721823"/>
            <a:ext cx="2667943" cy="1198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55502-17D9-4EB4-AD53-89B11175FE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6460" y="4010442"/>
            <a:ext cx="2533213" cy="448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7EE260-AEBA-434B-83C9-A351F662B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975" y="1096000"/>
            <a:ext cx="2578100" cy="1196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B2D89B-66E3-4015-B526-07C4510737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1488" y="1591175"/>
            <a:ext cx="4047823" cy="338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C3C8A8-533F-4095-9ECC-103B6211FC9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9303" y="5397399"/>
            <a:ext cx="4619625" cy="504825"/>
          </a:xfrm>
          <a:prstGeom prst="rect">
            <a:avLst/>
          </a:prstGeom>
        </p:spPr>
      </p:pic>
      <p:pic>
        <p:nvPicPr>
          <p:cNvPr id="2052" name="Picture 4" descr="Image result for bsa + trained leader">
            <a:extLst>
              <a:ext uri="{FF2B5EF4-FFF2-40B4-BE49-F238E27FC236}">
                <a16:creationId xmlns:a16="http://schemas.microsoft.com/office/drawing/2014/main" id="{DCDBDEC7-5639-4F99-AE08-21FBA683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60" y="5082924"/>
            <a:ext cx="3294019" cy="11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5 years of service award bsa">
            <a:extLst>
              <a:ext uri="{FF2B5EF4-FFF2-40B4-BE49-F238E27FC236}">
                <a16:creationId xmlns:a16="http://schemas.microsoft.com/office/drawing/2014/main" id="{6A24C26D-632E-4FE2-ABA2-1591329E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2" y="45983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4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B964-3801-4651-BD07-6A150B66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Honoring Commitments</a:t>
            </a:r>
          </a:p>
        </p:txBody>
      </p:sp>
      <p:pic>
        <p:nvPicPr>
          <p:cNvPr id="1026" name="Picture 2" descr="Image result for BSA + just one hour a week">
            <a:extLst>
              <a:ext uri="{FF2B5EF4-FFF2-40B4-BE49-F238E27FC236}">
                <a16:creationId xmlns:a16="http://schemas.microsoft.com/office/drawing/2014/main" id="{9E89982E-0A92-4E77-A9C1-C68B0E044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E92C8-8F5D-4168-81ED-FB02FBE1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638425" cy="48523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Have Current Leadership estimate amount of time spent on their duties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Look to have “Assistants” to positions.  Lower level or responsibility, but being trained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Encourage Uniformed Leaders to delegate if need be.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SET ACHIVEABLE EXPECATIONS 	OF TIME NEEDED AND WORK TO MEET THESE COMMITMENTS</a:t>
            </a:r>
          </a:p>
        </p:txBody>
      </p:sp>
    </p:spTree>
    <p:extLst>
      <p:ext uri="{BB962C8B-B14F-4D97-AF65-F5344CB8AC3E}">
        <p14:creationId xmlns:p14="http://schemas.microsoft.com/office/powerpoint/2010/main" val="173398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Image result for bsa pinewood derby">
            <a:extLst>
              <a:ext uri="{FF2B5EF4-FFF2-40B4-BE49-F238E27FC236}">
                <a16:creationId xmlns:a16="http://schemas.microsoft.com/office/drawing/2014/main" id="{AD59AB1B-4E46-4060-85ED-E911C339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56" y="4853760"/>
            <a:ext cx="3396755" cy="16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3DE21E-69B9-4510-8096-584372F7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6F0AA-8BE2-43C9-923C-ADCFEF95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593" y="1385740"/>
            <a:ext cx="5157787" cy="460458"/>
          </a:xfrm>
        </p:spPr>
        <p:txBody>
          <a:bodyPr/>
          <a:lstStyle/>
          <a:p>
            <a:r>
              <a:rPr lang="en-US" dirty="0"/>
              <a:t>Look For: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0ACD-EAB9-403D-82EF-FF2295206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607" y="1919413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Pack Members Interests</a:t>
            </a:r>
          </a:p>
          <a:p>
            <a:endParaRPr lang="en-US" dirty="0"/>
          </a:p>
          <a:p>
            <a:r>
              <a:rPr lang="en-US" dirty="0"/>
              <a:t>Special Skills	</a:t>
            </a:r>
          </a:p>
          <a:p>
            <a:endParaRPr lang="en-US" dirty="0"/>
          </a:p>
          <a:p>
            <a:pPr lvl="1"/>
            <a:r>
              <a:rPr lang="en-US" dirty="0"/>
              <a:t>Planning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Hobbies / Talents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interest someone would LIKE to 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00AF66-68DF-4949-AD94-A27BEFC36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0458"/>
          </a:xfrm>
        </p:spPr>
        <p:txBody>
          <a:bodyPr/>
          <a:lstStyle/>
          <a:p>
            <a:r>
              <a:rPr lang="en-US" dirty="0"/>
              <a:t>Then: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E6C4EA-79E7-4437-87B0-52A3B0CC42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Ask for advice and/or help</a:t>
            </a:r>
          </a:p>
          <a:p>
            <a:endParaRPr lang="en-US" dirty="0"/>
          </a:p>
          <a:p>
            <a:r>
              <a:rPr lang="en-US" dirty="0"/>
              <a:t>Recognize their talent and ask for a demonstration</a:t>
            </a:r>
          </a:p>
          <a:p>
            <a:endParaRPr lang="en-US" dirty="0"/>
          </a:p>
          <a:p>
            <a:r>
              <a:rPr lang="en-US" dirty="0"/>
              <a:t>Encourage them to try that new activity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Image result for bsa fishing">
            <a:extLst>
              <a:ext uri="{FF2B5EF4-FFF2-40B4-BE49-F238E27FC236}">
                <a16:creationId xmlns:a16="http://schemas.microsoft.com/office/drawing/2014/main" id="{77632CBC-E8A4-4A95-83BE-46506A75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39854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sa bike rodeo">
            <a:extLst>
              <a:ext uri="{FF2B5EF4-FFF2-40B4-BE49-F238E27FC236}">
                <a16:creationId xmlns:a16="http://schemas.microsoft.com/office/drawing/2014/main" id="{AD5FC5B9-A6D4-4FF9-9725-0F452FFD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4692787"/>
            <a:ext cx="2980989" cy="1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3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482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Planning the Plan</vt:lpstr>
      <vt:lpstr>4 Keys to Improving Volunteering </vt:lpstr>
      <vt:lpstr>Preliminary Steps: </vt:lpstr>
      <vt:lpstr>Training and Recognition </vt:lpstr>
      <vt:lpstr>Training and Recognition</vt:lpstr>
      <vt:lpstr>Training and Recognition</vt:lpstr>
      <vt:lpstr>Training and Recognition</vt:lpstr>
      <vt:lpstr>Honoring Commitments</vt:lpstr>
      <vt:lpstr>Recruiting </vt:lpstr>
      <vt:lpstr>Working as a Pack  Be Proactive  Find Opportunities     Include</vt:lpstr>
      <vt:lpstr>Working as a Pack  Be Proactive  Find Opportunities  Include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the Plan</dc:title>
  <dc:creator>Michael McClung</dc:creator>
  <cp:lastModifiedBy>Michael McClung</cp:lastModifiedBy>
  <cp:revision>12</cp:revision>
  <dcterms:created xsi:type="dcterms:W3CDTF">2020-01-04T01:48:04Z</dcterms:created>
  <dcterms:modified xsi:type="dcterms:W3CDTF">2020-01-09T00:58:26Z</dcterms:modified>
</cp:coreProperties>
</file>